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8" r:id="rId2"/>
    <p:sldMasterId id="2147483712" r:id="rId3"/>
    <p:sldMasterId id="2147483725" r:id="rId4"/>
    <p:sldMasterId id="2147483696" r:id="rId5"/>
    <p:sldMasterId id="2147483727" r:id="rId6"/>
    <p:sldMasterId id="2147483729" r:id="rId7"/>
    <p:sldMasterId id="2147483731" r:id="rId8"/>
    <p:sldMasterId id="2147483652" r:id="rId9"/>
    <p:sldMasterId id="2147483748" r:id="rId10"/>
    <p:sldMasterId id="2147483664" r:id="rId11"/>
    <p:sldMasterId id="2147483733" r:id="rId12"/>
    <p:sldMasterId id="2147483735" r:id="rId13"/>
    <p:sldMasterId id="2147483674" r:id="rId14"/>
    <p:sldMasterId id="2147483750" r:id="rId15"/>
    <p:sldMasterId id="2147483684" r:id="rId16"/>
    <p:sldMasterId id="2147483710" r:id="rId17"/>
  </p:sldMasterIdLst>
  <p:sldIdLst>
    <p:sldId id="257" r:id="rId18"/>
    <p:sldId id="265" r:id="rId19"/>
    <p:sldId id="264" r:id="rId20"/>
    <p:sldId id="267" r:id="rId21"/>
    <p:sldId id="268" r:id="rId22"/>
    <p:sldId id="269" r:id="rId23"/>
    <p:sldId id="274" r:id="rId24"/>
    <p:sldId id="270" r:id="rId25"/>
    <p:sldId id="271" r:id="rId26"/>
    <p:sldId id="272" r:id="rId27"/>
    <p:sldId id="273" r:id="rId28"/>
    <p:sldId id="276" r:id="rId29"/>
    <p:sldId id="275" r:id="rId30"/>
    <p:sldId id="277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FAC"/>
    <a:srgbClr val="8AB9B4"/>
    <a:srgbClr val="A8BA46"/>
    <a:srgbClr val="B2C348"/>
    <a:srgbClr val="C3763B"/>
    <a:srgbClr val="555A5E"/>
    <a:srgbClr val="4F5356"/>
    <a:srgbClr val="505359"/>
    <a:srgbClr val="515251"/>
    <a:srgbClr val="50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7"/>
  </p:normalViewPr>
  <p:slideViewPr>
    <p:cSldViewPr snapToGrid="0" snapToObjects="1"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aseline="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319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10733"/>
            <a:ext cx="5486400" cy="4796777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800">
                <a:solidFill>
                  <a:srgbClr val="575A5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photo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706776" y="1210733"/>
            <a:ext cx="3200158" cy="479677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i="1" baseline="0">
                <a:solidFill>
                  <a:srgbClr val="575A5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5621188" cy="47968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5206999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83866" y="0"/>
            <a:ext cx="2760133" cy="685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58793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Header 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89067"/>
            <a:ext cx="9144000" cy="46597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7" y="110427"/>
            <a:ext cx="1032934" cy="626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A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92667" y="6387107"/>
            <a:ext cx="7987416" cy="329788"/>
          </a:xfrm>
          <a:prstGeom prst="rect">
            <a:avLst/>
          </a:prstGeom>
        </p:spPr>
        <p:txBody>
          <a:bodyPr vert="horz"/>
          <a:lstStyle>
            <a:lvl1pPr algn="r">
              <a:buFont typeface="Arial"/>
              <a:buNone/>
              <a:defRPr>
                <a:solidFill>
                  <a:srgbClr val="575A5D"/>
                </a:solidFill>
              </a:defRPr>
            </a:lvl1pPr>
            <a:lvl2pPr algn="r"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lee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6934" y="567267"/>
            <a:ext cx="2387600" cy="5715000"/>
          </a:xfrm>
          <a:prstGeom prst="rect">
            <a:avLst/>
          </a:prstGeom>
        </p:spPr>
        <p:txBody>
          <a:bodyPr anchor="ctr"/>
          <a:lstStyle>
            <a:lvl1pPr marL="0" indent="-192024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>
                <a:solidFill>
                  <a:srgbClr val="575A5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bullets</a:t>
            </a:r>
          </a:p>
        </p:txBody>
      </p:sp>
      <p:pic>
        <p:nvPicPr>
          <p:cNvPr id="10" name="MMC 2014_LOGO-CircleOnly_p604_425c-4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3" y="6373825"/>
            <a:ext cx="347034" cy="347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val 4"/>
          <p:cNvSpPr/>
          <p:nvPr userDrawn="1"/>
        </p:nvSpPr>
        <p:spPr>
          <a:xfrm>
            <a:off x="653846" y="-344124"/>
            <a:ext cx="1196258" cy="1196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7" y="110427"/>
            <a:ext cx="1032934" cy="626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A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6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4132" y="596899"/>
            <a:ext cx="3429000" cy="57150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>
                <a:solidFill>
                  <a:srgbClr val="575A5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419598" y="598254"/>
            <a:ext cx="5709242" cy="5712291"/>
          </a:xfrm>
          <a:prstGeom prst="ellipse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17" name="MMC 2014_LOGO-CircleOnly_p604_425c-4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3" y="6373825"/>
            <a:ext cx="347034" cy="347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val 4"/>
          <p:cNvSpPr/>
          <p:nvPr userDrawn="1"/>
        </p:nvSpPr>
        <p:spPr>
          <a:xfrm>
            <a:off x="653846" y="-344124"/>
            <a:ext cx="1196258" cy="1196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7" y="110427"/>
            <a:ext cx="1032934" cy="626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A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718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24046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653846" y="-344124"/>
            <a:ext cx="1196258" cy="1196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7" y="110427"/>
            <a:ext cx="1032934" cy="626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A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52333" cy="16335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1274"/>
            <a:ext cx="3852333" cy="291306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673600"/>
            <a:ext cx="3852333" cy="2184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11600" y="0"/>
            <a:ext cx="5232400" cy="3733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11600" y="3793597"/>
            <a:ext cx="5232400" cy="82073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anchor="ctr" anchorCtr="0"/>
          <a:lstStyle>
            <a:lvl1pPr marL="18288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91440" indent="0">
              <a:spcBef>
                <a:spcPts val="0"/>
              </a:spcBef>
              <a:buNone/>
              <a:defRPr sz="2400"/>
            </a:lvl2pPr>
            <a:lvl3pPr marL="91440" indent="0">
              <a:spcBef>
                <a:spcPts val="0"/>
              </a:spcBef>
              <a:buNone/>
              <a:defRPr sz="2400"/>
            </a:lvl3pPr>
            <a:lvl4pPr marL="91440" indent="0">
              <a:spcBef>
                <a:spcPts val="0"/>
              </a:spcBef>
              <a:buNone/>
              <a:defRPr sz="2400"/>
            </a:lvl4pPr>
            <a:lvl5pPr marL="91440" indent="0">
              <a:spcBef>
                <a:spcPts val="0"/>
              </a:spcBef>
              <a:buNone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911600" y="4664306"/>
            <a:ext cx="5232400" cy="219369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522484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785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9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Horizont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2196" y="3123513"/>
            <a:ext cx="4673604" cy="566738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enter project name | date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5866" y="2960694"/>
            <a:ext cx="2599269" cy="892377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client logo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55999" y="2921001"/>
            <a:ext cx="0" cy="971763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Vertic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32196" y="3094831"/>
            <a:ext cx="4673604" cy="566738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enter project name | date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3067" y="2658551"/>
            <a:ext cx="2142068" cy="1464713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client logo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555999" y="2892319"/>
            <a:ext cx="0" cy="971763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3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4129" y="3138618"/>
            <a:ext cx="5334000" cy="53823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666" y="2658320"/>
            <a:ext cx="2133600" cy="1481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rgbClr val="575A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48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914398"/>
            <a:ext cx="5334000" cy="5020732"/>
          </a:xfrm>
          <a:prstGeom prst="rect">
            <a:avLst/>
          </a:prstGeom>
        </p:spPr>
        <p:txBody>
          <a:bodyPr vert="horz" anchor="ctr" anchorCtr="0"/>
          <a:lstStyle>
            <a:lvl1pPr marL="0" indent="-347472"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add agenda bullets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3" y="2590802"/>
            <a:ext cx="2133600" cy="166846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4000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9117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7176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7326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MC PPT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MC PPT 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404"/>
          <a:stretch/>
        </p:blipFill>
        <p:spPr>
          <a:xfrm>
            <a:off x="0" y="2709326"/>
            <a:ext cx="9144000" cy="1064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89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53846" y="-344124"/>
            <a:ext cx="1196258" cy="1196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MC 2014_LOGO-CircleOnly_p604_425c-4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3" y="6373825"/>
            <a:ext cx="347034" cy="34703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1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8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12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 2014_LOGO-CircleOnly_p604_425c-4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3" y="6373825"/>
            <a:ext cx="347034" cy="34703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0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52339" y="3086599"/>
            <a:ext cx="2489200" cy="6042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: )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 descr="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3" y="3030597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MC PPT 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404"/>
          <a:stretch/>
        </p:blipFill>
        <p:spPr>
          <a:xfrm>
            <a:off x="0" y="2709326"/>
            <a:ext cx="9144000" cy="10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MC 2014_LOGO-CircleOnly_p604_425c-4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/>
          <p:cNvSpPr/>
          <p:nvPr/>
        </p:nvSpPr>
        <p:spPr>
          <a:xfrm>
            <a:off x="0" y="3085176"/>
            <a:ext cx="9144000" cy="660187"/>
          </a:xfrm>
          <a:prstGeom prst="rect">
            <a:avLst/>
          </a:prstGeom>
          <a:solidFill>
            <a:srgbClr val="595A5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Arial"/>
            </a:endParaRPr>
          </a:p>
        </p:txBody>
      </p:sp>
      <p:sp>
        <p:nvSpPr>
          <p:cNvPr id="8" name="Shape 29"/>
          <p:cNvSpPr/>
          <p:nvPr/>
        </p:nvSpPr>
        <p:spPr>
          <a:xfrm>
            <a:off x="465698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DC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4" name="Picture 3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MC 2014_LOGO-CircleOnly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68" y="6375400"/>
            <a:ext cx="356613" cy="356613"/>
          </a:xfrm>
          <a:prstGeom prst="rect">
            <a:avLst/>
          </a:prstGeom>
        </p:spPr>
      </p:pic>
      <p:sp>
        <p:nvSpPr>
          <p:cNvPr id="8" name="Shape 29"/>
          <p:cNvSpPr/>
          <p:nvPr/>
        </p:nvSpPr>
        <p:spPr>
          <a:xfrm>
            <a:off x="465698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D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"/>
          <p:cNvSpPr/>
          <p:nvPr/>
        </p:nvSpPr>
        <p:spPr>
          <a:xfrm>
            <a:off x="-1202301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1D1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5" name="Picture 4" descr="MMC 2014_LOGO-CircleOnly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68" y="6375400"/>
            <a:ext cx="356613" cy="3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A2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"/>
          <p:cNvSpPr/>
          <p:nvPr/>
        </p:nvSpPr>
        <p:spPr>
          <a:xfrm>
            <a:off x="-1202301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09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7" name="Picture 6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5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"/>
          <p:cNvSpPr/>
          <p:nvPr/>
        </p:nvSpPr>
        <p:spPr>
          <a:xfrm>
            <a:off x="-1202301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35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5" name="Picture 4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C 2014_LOGO-CircleOnly_p604_425c-4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2" r:id="rId2"/>
    <p:sldLayoutId id="2147483663" r:id="rId3"/>
  </p:sldLayoutIdLst>
  <p:txStyles>
    <p:titleStyle>
      <a:lvl1pPr marL="0" algn="ctr" defTabSz="4572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webmasters/answer/66361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velopers.facebook.com/tools/debug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earch.google.com/structured-data/testing-tool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7C5FD0-5AEF-4579-867B-A1BDEAAEC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114" y="1328738"/>
            <a:ext cx="5857772" cy="479742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DE89C2-F77E-4839-88A1-C0A767FE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16250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B22A45-9144-462D-A726-7D7DA8A48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07" y="1113563"/>
            <a:ext cx="4755448" cy="479742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3E17AA-3FC8-461E-AF28-8EFF4224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Structured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15C57E-90CB-4AD1-86E1-A5DB7E27E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110" y="1113563"/>
            <a:ext cx="2392887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6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34D06-3D67-4E59-9533-FA4F2F491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pages primarily for users, not for search engines.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creating pages with </a:t>
            </a:r>
            <a:r>
              <a:rPr lang="en-US" dirty="0">
                <a:hlinkClick r:id="rId2"/>
              </a:rPr>
              <a:t>little or no original content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Don't deceive your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tricks intended to improve search engine rankings.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hidden text and links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173EB5-785D-4712-92D8-F89A9FDA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Google Structured Data- Best Practices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70C0E51-4E53-4D7B-8128-C505FA6D9672}"/>
              </a:ext>
            </a:extLst>
          </p:cNvPr>
          <p:cNvSpPr txBox="1">
            <a:spLocks/>
          </p:cNvSpPr>
          <p:nvPr/>
        </p:nvSpPr>
        <p:spPr>
          <a:xfrm>
            <a:off x="609600" y="1481668"/>
            <a:ext cx="8229600" cy="479689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80644-300A-422C-A03E-7C447C42D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580" y="1414580"/>
            <a:ext cx="5768840" cy="462574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9647C37-85C0-4194-990D-24104A7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390672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003624-C809-4B4E-9FA2-0B98AD943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62" y="1036234"/>
            <a:ext cx="6078388" cy="329816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D6472B-DE5C-4180-A53F-179F653A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Structured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18780-BEB9-4C79-BC6D-8BE99008F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395" y="4315997"/>
            <a:ext cx="5326842" cy="20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3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22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625F-DB9A-4BED-84A6-C111C598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Open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9B64-05AC-4EF2-80E6-797506C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5158"/>
            <a:ext cx="8229600" cy="47968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metadata for Facebook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Defines an image, title, description and </a:t>
            </a:r>
            <a:r>
              <a:rPr lang="en-US" dirty="0" err="1"/>
              <a:t>url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Facebook caches this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Debugging url: </a:t>
            </a:r>
            <a:r>
              <a:rPr lang="en-US" dirty="0">
                <a:hlinkClick r:id="rId2"/>
              </a:rPr>
              <a:t>https://developers.facebook.com/tools/debug/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BD7BC9-6602-454A-94EF-121206587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28" y="2875815"/>
            <a:ext cx="4869602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4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5A5B-3C03-48B3-8A58-17F73619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Open Graph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F7AB03-664D-4992-A646-FCB199C4E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632" y="1328738"/>
            <a:ext cx="7748736" cy="4797425"/>
          </a:xfrm>
        </p:spPr>
      </p:pic>
    </p:spTree>
    <p:extLst>
      <p:ext uri="{BB962C8B-B14F-4D97-AF65-F5344CB8AC3E}">
        <p14:creationId xmlns:p14="http://schemas.microsoft.com/office/powerpoint/2010/main" val="357866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7F2CCE-43A0-4F20-B995-74A400115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67713"/>
            <a:ext cx="8229600" cy="417719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83B325E-DE7A-483A-8EE1-F7896C4E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Open Graph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A11A0-5CCA-4FFD-949E-B2F29C157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" y="5231423"/>
            <a:ext cx="8792308" cy="11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625F-DB9A-4BED-84A6-C111C598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Facebook Open Graph-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9B64-05AC-4EF2-80E6-797506C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</p:spPr>
        <p:txBody>
          <a:bodyPr/>
          <a:lstStyle/>
          <a:p>
            <a:r>
              <a:rPr lang="en-US" u="sng" dirty="0"/>
              <a:t>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600 x 315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recommended 1200 x 630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 8MB</a:t>
            </a:r>
          </a:p>
          <a:p>
            <a:r>
              <a:rPr lang="en-US" u="sng" dirty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clear title without branding or mentioning the domain itself.</a:t>
            </a:r>
          </a:p>
          <a:p>
            <a:r>
              <a:rPr lang="en-US" u="sng" dirty="0"/>
              <a:t>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Good: A clear description, at least two sentences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Bad: Generic, boring</a:t>
            </a:r>
          </a:p>
        </p:txBody>
      </p:sp>
    </p:spTree>
    <p:extLst>
      <p:ext uri="{BB962C8B-B14F-4D97-AF65-F5344CB8AC3E}">
        <p14:creationId xmlns:p14="http://schemas.microsoft.com/office/powerpoint/2010/main" val="165130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625F-DB9A-4BED-84A6-C111C598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9B64-05AC-4EF2-80E6-797506C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referred to as Rich Snippets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Defines what shows in google results (enhanced)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JSON-LD (recommended), Microdata, </a:t>
            </a:r>
            <a:r>
              <a:rPr lang="en-US" dirty="0" err="1"/>
              <a:t>RDFa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https://search.google.com/structured-data/testing-tool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506F4-CBD2-4267-99F1-7C2AEE66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1329268"/>
            <a:ext cx="2392887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8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68F540-CA8C-47C0-AE4D-371CBB122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5437"/>
            <a:ext cx="8229600" cy="446402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4246B3-C17E-4194-96EA-E5A07CDF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Structured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C69D26-9B76-4D77-AA65-BE129D55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261" y="1521813"/>
            <a:ext cx="2209992" cy="42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F201DA-1B55-4408-8051-F827C3B72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389" y="1319946"/>
            <a:ext cx="6051222" cy="479742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7CAFA8-1D1B-4C4C-85B6-19895231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15156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52B49A-EC98-4520-B4FC-C8FB28417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987" y="1328738"/>
            <a:ext cx="5842025" cy="479742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380A61-94ED-43CE-9F93-84D6D960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32771128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White Brick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B5973EAC-AE64-4D46-BDE8-527934B925B1}"/>
    </a:ext>
  </a:extLst>
</a:theme>
</file>

<file path=ppt/theme/theme10.xml><?xml version="1.0" encoding="utf-8"?>
<a:theme xmlns:a="http://schemas.openxmlformats.org/drawingml/2006/main" name="Header Photo Side Bar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F0131D53-18CB-C247-94EA-4531D8392A4D}"/>
    </a:ext>
  </a:extLst>
</a:theme>
</file>

<file path=ppt/theme/theme11.xml><?xml version="1.0" encoding="utf-8"?>
<a:theme xmlns:a="http://schemas.openxmlformats.org/drawingml/2006/main" name="Circle Header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CDD588BD-005C-6942-BF21-891C3A016F2E}"/>
    </a:ext>
  </a:extLst>
</a:theme>
</file>

<file path=ppt/theme/theme12.xml><?xml version="1.0" encoding="utf-8"?>
<a:theme xmlns:a="http://schemas.openxmlformats.org/drawingml/2006/main" name="Photo Bleed Caption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EFB765B3-CAE4-6746-B00F-F797BD5355AF}"/>
    </a:ext>
  </a:extLst>
</a:theme>
</file>

<file path=ppt/theme/theme13.xml><?xml version="1.0" encoding="utf-8"?>
<a:theme xmlns:a="http://schemas.openxmlformats.org/drawingml/2006/main" name="Bullets Round Photo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72A29B99-C206-CD45-B686-2CF12F8534E7}"/>
    </a:ext>
  </a:extLst>
</a:theme>
</file>

<file path=ppt/theme/theme14.xml><?xml version="1.0" encoding="utf-8"?>
<a:theme xmlns:a="http://schemas.openxmlformats.org/drawingml/2006/main" name="Bleed Imag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256EAB5F-4F1B-2840-B9EC-F0E80E371D4F}"/>
    </a:ext>
  </a:extLst>
</a:theme>
</file>

<file path=ppt/theme/theme15.xml><?xml version="1.0" encoding="utf-8"?>
<a:theme xmlns:a="http://schemas.openxmlformats.org/drawingml/2006/main" name=" Image Collag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398E88E1-CDD2-0648-A089-D6912C197F56}"/>
    </a:ext>
  </a:extLst>
</a:theme>
</file>

<file path=ppt/theme/theme16.xml><?xml version="1.0" encoding="utf-8"?>
<a:theme xmlns:a="http://schemas.openxmlformats.org/drawingml/2006/main" name="Blank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4E1030B1-E22F-7B4A-89DB-FE699ADCB6EB}"/>
    </a:ext>
  </a:extLst>
</a:theme>
</file>

<file path=ppt/theme/theme17.xml><?xml version="1.0" encoding="utf-8"?>
<a:theme xmlns:a="http://schemas.openxmlformats.org/drawingml/2006/main" name="Thank You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4BE9B305-4639-D345-B47D-7670917713B6}"/>
    </a:ext>
  </a:extLst>
</a:theme>
</file>

<file path=ppt/theme/theme2.xml><?xml version="1.0" encoding="utf-8"?>
<a:theme xmlns:a="http://schemas.openxmlformats.org/drawingml/2006/main" name="Cover Whit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35B8B6B6-EE8A-1C42-B11C-2E0A1409CC8F}"/>
    </a:ext>
  </a:extLst>
</a:theme>
</file>

<file path=ppt/theme/theme3.xml><?xml version="1.0" encoding="utf-8"?>
<a:theme xmlns:a="http://schemas.openxmlformats.org/drawingml/2006/main" name="Client Logo Project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5726B9A8-6AA4-D347-AACE-0DC3C1DD723F}"/>
    </a:ext>
  </a:extLst>
</a:theme>
</file>

<file path=ppt/theme/theme4.xml><?xml version="1.0" encoding="utf-8"?>
<a:theme xmlns:a="http://schemas.openxmlformats.org/drawingml/2006/main" name="Intro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3C64A4BF-AC59-4241-AB66-21F84F1A3F8D}"/>
    </a:ext>
  </a:extLst>
</a:theme>
</file>

<file path=ppt/theme/theme5.xml><?xml version="1.0" encoding="utf-8"?>
<a:theme xmlns:a="http://schemas.openxmlformats.org/drawingml/2006/main" name="Agenda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440519BD-2AC7-7240-8EE1-2248116FAA7C}"/>
    </a:ext>
  </a:extLst>
</a:theme>
</file>

<file path=ppt/theme/theme6.xml><?xml version="1.0" encoding="utf-8"?>
<a:theme xmlns:a="http://schemas.openxmlformats.org/drawingml/2006/main" name="Break Gold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A2CD6D9A-AF11-8542-AEB1-CE4DE77F973D}"/>
    </a:ext>
  </a:extLst>
</a:theme>
</file>

<file path=ppt/theme/theme7.xml><?xml version="1.0" encoding="utf-8"?>
<a:theme xmlns:a="http://schemas.openxmlformats.org/drawingml/2006/main" name="Break Turquois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B0A1F4A9-8601-B44F-8C7D-544D8CC1DC7D}"/>
    </a:ext>
  </a:extLst>
</a:theme>
</file>

<file path=ppt/theme/theme8.xml><?xml version="1.0" encoding="utf-8"?>
<a:theme xmlns:a="http://schemas.openxmlformats.org/drawingml/2006/main" name="Break Grey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60C10549-8EED-D247-AB2F-AF7BF403D873}"/>
    </a:ext>
  </a:extLst>
</a:theme>
</file>

<file path=ppt/theme/theme9.xml><?xml version="1.0" encoding="utf-8"?>
<a:theme xmlns:a="http://schemas.openxmlformats.org/drawingml/2006/main" name="Copy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D932CC3A-6CF4-CF4C-BB25-66CC0A9E71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MMC 2017 Master</Template>
  <TotalTime>179</TotalTime>
  <Words>167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Cover White Brick</vt:lpstr>
      <vt:lpstr>Cover White</vt:lpstr>
      <vt:lpstr>Client Logo Project</vt:lpstr>
      <vt:lpstr>Intro</vt:lpstr>
      <vt:lpstr>Agenda</vt:lpstr>
      <vt:lpstr>Break Gold</vt:lpstr>
      <vt:lpstr>Break Turquoise</vt:lpstr>
      <vt:lpstr>Break Grey</vt:lpstr>
      <vt:lpstr>Copy</vt:lpstr>
      <vt:lpstr>Header Photo Side Bar</vt:lpstr>
      <vt:lpstr>Circle Header</vt:lpstr>
      <vt:lpstr>Photo Bleed Caption</vt:lpstr>
      <vt:lpstr>Bullets Round Photo</vt:lpstr>
      <vt:lpstr>Bleed Image</vt:lpstr>
      <vt:lpstr> Image Collage</vt:lpstr>
      <vt:lpstr>Blank</vt:lpstr>
      <vt:lpstr>Thank You</vt:lpstr>
      <vt:lpstr>PowerPoint Presentation</vt:lpstr>
      <vt:lpstr>Facebook Open Graph</vt:lpstr>
      <vt:lpstr>Facebook Open Graph</vt:lpstr>
      <vt:lpstr>Facebook Open Graph</vt:lpstr>
      <vt:lpstr>Facebook Open Graph- Best Practices</vt:lpstr>
      <vt:lpstr>Google Structured Data</vt:lpstr>
      <vt:lpstr>Google Structured Data</vt:lpstr>
      <vt:lpstr>Google Structured Data</vt:lpstr>
      <vt:lpstr>Google Structured Data</vt:lpstr>
      <vt:lpstr>Google Structured Data</vt:lpstr>
      <vt:lpstr>Google Structured Data</vt:lpstr>
      <vt:lpstr>Google Structured Data- Best Practices</vt:lpstr>
      <vt:lpstr>Google Structured Data</vt:lpstr>
      <vt:lpstr>Google Structured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Haas</dc:creator>
  <cp:lastModifiedBy>Renee Haas</cp:lastModifiedBy>
  <cp:revision>35</cp:revision>
  <dcterms:created xsi:type="dcterms:W3CDTF">2018-06-18T16:59:30Z</dcterms:created>
  <dcterms:modified xsi:type="dcterms:W3CDTF">2018-06-20T16:01:11Z</dcterms:modified>
</cp:coreProperties>
</file>