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9.xml" ContentType="application/vnd.openxmlformats-officedocument.theme+xml"/>
  <Override PartName="/ppt/slideLayouts/slideLayout14.xml" ContentType="application/vnd.openxmlformats-officedocument.presentationml.slideLayout+xml"/>
  <Override PartName="/ppt/theme/theme10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1.xml" ContentType="application/vnd.openxmlformats-officedocument.theme+xml"/>
  <Override PartName="/ppt/slideLayouts/slideLayout17.xml" ContentType="application/vnd.openxmlformats-officedocument.presentationml.slideLayout+xml"/>
  <Override PartName="/ppt/theme/theme12.xml" ContentType="application/vnd.openxmlformats-officedocument.theme+xml"/>
  <Override PartName="/ppt/slideLayouts/slideLayout18.xml" ContentType="application/vnd.openxmlformats-officedocument.presentationml.slideLayout+xml"/>
  <Override PartName="/ppt/theme/theme13.xml" ContentType="application/vnd.openxmlformats-officedocument.theme+xml"/>
  <Override PartName="/ppt/slideLayouts/slideLayout19.xml" ContentType="application/vnd.openxmlformats-officedocument.presentationml.slideLayout+xml"/>
  <Override PartName="/ppt/theme/theme14.xml" ContentType="application/vnd.openxmlformats-officedocument.theme+xml"/>
  <Override PartName="/ppt/slideLayouts/slideLayout20.xml" ContentType="application/vnd.openxmlformats-officedocument.presentationml.slideLayout+xml"/>
  <Override PartName="/ppt/theme/theme15.xml" ContentType="application/vnd.openxmlformats-officedocument.theme+xml"/>
  <Override PartName="/ppt/slideLayouts/slideLayout21.xml" ContentType="application/vnd.openxmlformats-officedocument.presentationml.slideLayout+xml"/>
  <Override PartName="/ppt/theme/theme16.xml" ContentType="application/vnd.openxmlformats-officedocument.theme+xml"/>
  <Override PartName="/ppt/slideLayouts/slideLayout22.xml" ContentType="application/vnd.openxmlformats-officedocument.presentationml.slideLayout+xml"/>
  <Override PartName="/ppt/theme/theme17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18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19.xml" ContentType="application/vnd.openxmlformats-officedocument.theme+xml"/>
  <Override PartName="/ppt/theme/theme2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8" r:id="rId1"/>
    <p:sldMasterId id="2147483712" r:id="rId2"/>
    <p:sldMasterId id="2147483725" r:id="rId3"/>
    <p:sldMasterId id="2147483696" r:id="rId4"/>
    <p:sldMasterId id="2147483727" r:id="rId5"/>
    <p:sldMasterId id="2147483729" r:id="rId6"/>
    <p:sldMasterId id="2147483731" r:id="rId7"/>
    <p:sldMasterId id="2147483759" r:id="rId8"/>
    <p:sldMasterId id="2147483652" r:id="rId9"/>
    <p:sldMasterId id="2147483748" r:id="rId10"/>
    <p:sldMasterId id="2147483664" r:id="rId11"/>
    <p:sldMasterId id="2147483733" r:id="rId12"/>
    <p:sldMasterId id="2147483735" r:id="rId13"/>
    <p:sldMasterId id="2147483674" r:id="rId14"/>
    <p:sldMasterId id="2147483750" r:id="rId15"/>
    <p:sldMasterId id="2147483684" r:id="rId16"/>
    <p:sldMasterId id="2147483710" r:id="rId17"/>
    <p:sldMasterId id="2147483764" r:id="rId18"/>
    <p:sldMasterId id="2147483767" r:id="rId19"/>
  </p:sldMasterIdLst>
  <p:notesMasterIdLst>
    <p:notesMasterId r:id="rId26"/>
  </p:notesMasterIdLst>
  <p:sldIdLst>
    <p:sldId id="579" r:id="rId20"/>
    <p:sldId id="610" r:id="rId21"/>
    <p:sldId id="613" r:id="rId22"/>
    <p:sldId id="611" r:id="rId23"/>
    <p:sldId id="612" r:id="rId24"/>
    <p:sldId id="614" r:id="rId2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lsea Simpson" initials="CS" lastIdx="151" clrIdx="0">
    <p:extLst>
      <p:ext uri="{19B8F6BF-5375-455C-9EA6-DF929625EA0E}">
        <p15:presenceInfo xmlns:p15="http://schemas.microsoft.com/office/powerpoint/2012/main" userId="S-1-5-21-348792977-269824957-5522801-14739" providerId="AD"/>
      </p:ext>
    </p:extLst>
  </p:cmAuthor>
  <p:cmAuthor id="2" name="Wendy Simms" initials="WS" lastIdx="82" clrIdx="1">
    <p:extLst>
      <p:ext uri="{19B8F6BF-5375-455C-9EA6-DF929625EA0E}">
        <p15:presenceInfo xmlns:p15="http://schemas.microsoft.com/office/powerpoint/2012/main" userId="S-1-5-21-348792977-269824957-5522801-1055" providerId="AD"/>
      </p:ext>
    </p:extLst>
  </p:cmAuthor>
  <p:cmAuthor id="3" name="Chante Douglas" initials="CD" lastIdx="2" clrIdx="2">
    <p:extLst>
      <p:ext uri="{19B8F6BF-5375-455C-9EA6-DF929625EA0E}">
        <p15:presenceInfo xmlns:p15="http://schemas.microsoft.com/office/powerpoint/2012/main" userId="S-1-5-21-348792977-269824957-5522801-14877" providerId="AD"/>
      </p:ext>
    </p:extLst>
  </p:cmAuthor>
  <p:cmAuthor id="4" name="Josie Griffin" initials="JG" lastIdx="1" clrIdx="3">
    <p:extLst>
      <p:ext uri="{19B8F6BF-5375-455C-9EA6-DF929625EA0E}">
        <p15:presenceInfo xmlns:p15="http://schemas.microsoft.com/office/powerpoint/2012/main" userId="S-1-5-21-348792977-269824957-5522801-10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5A5D"/>
    <a:srgbClr val="E5D115"/>
    <a:srgbClr val="C3763B"/>
    <a:srgbClr val="A8BA46"/>
    <a:srgbClr val="81AFAC"/>
    <a:srgbClr val="8AB9B4"/>
    <a:srgbClr val="B2C348"/>
    <a:srgbClr val="555A5E"/>
    <a:srgbClr val="4F5356"/>
    <a:srgbClr val="505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86413" autoAdjust="0"/>
  </p:normalViewPr>
  <p:slideViewPr>
    <p:cSldViewPr snapToGrid="0" snapToObjects="1">
      <p:cViewPr varScale="1">
        <p:scale>
          <a:sx n="70" d="100"/>
          <a:sy n="70" d="100"/>
        </p:scale>
        <p:origin x="182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2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4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3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6CC79A7-85C3-4172-8E82-DBB1BF51816C}" type="datetimeFigureOut">
              <a:rPr lang="en-US" smtClean="0"/>
              <a:t>3/15/2020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8C9FD80-6B28-404C-A777-8D389E2DE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002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Define IN and Out</a:t>
            </a:r>
          </a:p>
          <a:p>
            <a:r>
              <a:rPr lang="en-US" dirty="0"/>
              <a:t>IN means you are working (from home, at a client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C9FD80-6B28-404C-A777-8D389E2DE5D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113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are still responsible for communicating with your supervisor and front desk.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C9FD80-6B28-404C-A777-8D389E2DE5D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881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C9FD80-6B28-404C-A777-8D389E2DE5D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318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5785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Bullet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9268"/>
            <a:ext cx="8229600" cy="4796896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6400804"/>
            <a:ext cx="8180334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aseline="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274639"/>
            <a:ext cx="6078388" cy="5120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9268"/>
            <a:ext cx="8229600" cy="47968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1pPr>
            <a:lvl2pPr marL="4572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2pPr>
            <a:lvl3pPr marL="9144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3pPr>
            <a:lvl4pPr marL="13716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4pPr>
            <a:lvl5pPr marL="18288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6400804"/>
            <a:ext cx="8180334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274639"/>
            <a:ext cx="6078388" cy="5120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253193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Photo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1210733"/>
            <a:ext cx="5486400" cy="4796777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buNone/>
              <a:defRPr sz="1800">
                <a:solidFill>
                  <a:srgbClr val="575A5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5706776" y="1210733"/>
            <a:ext cx="3200158" cy="479677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400" i="1" baseline="0">
                <a:solidFill>
                  <a:srgbClr val="575A5D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6400804"/>
            <a:ext cx="8180334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274639"/>
            <a:ext cx="6078388" cy="5120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0932" y="2793999"/>
            <a:ext cx="5977467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212010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Photo Sid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329268"/>
            <a:ext cx="5621188" cy="47968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1pPr>
            <a:lvl2pPr marL="4572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2pPr>
            <a:lvl3pPr marL="9144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3pPr>
            <a:lvl4pPr marL="13716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4pPr>
            <a:lvl5pPr marL="18288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6400804"/>
            <a:ext cx="5206999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6383866" y="0"/>
            <a:ext cx="2760133" cy="68580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80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274639"/>
            <a:ext cx="6078388" cy="5120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58793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rcle Header Wi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1089067"/>
            <a:ext cx="9144000" cy="465970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photo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97" y="110427"/>
            <a:ext cx="1032934" cy="626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575A5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592667" y="6387107"/>
            <a:ext cx="7987416" cy="329788"/>
          </a:xfrm>
          <a:prstGeom prst="rect">
            <a:avLst/>
          </a:prstGeom>
        </p:spPr>
        <p:txBody>
          <a:bodyPr vert="horz"/>
          <a:lstStyle>
            <a:lvl1pPr algn="r">
              <a:buFont typeface="Arial"/>
              <a:buNone/>
              <a:defRPr>
                <a:solidFill>
                  <a:srgbClr val="575A5D"/>
                </a:solidFill>
              </a:defRPr>
            </a:lvl1pPr>
            <a:lvl2pPr algn="r">
              <a:buFont typeface="Arial"/>
              <a:buNone/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algn="r">
              <a:buFont typeface="Arial"/>
              <a:buNone/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algn="r">
              <a:buFont typeface="Arial"/>
              <a:buNone/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algn="r">
              <a:buFont typeface="Arial"/>
              <a:buNone/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9268"/>
            <a:ext cx="8229600" cy="47968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1pPr>
            <a:lvl2pPr marL="4572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2pPr>
            <a:lvl3pPr marL="9144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3pPr>
            <a:lvl4pPr marL="13716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4pPr>
            <a:lvl5pPr marL="18288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6400804"/>
            <a:ext cx="8180334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274639"/>
            <a:ext cx="6078388" cy="5120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864948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Blee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6172200" cy="6858000"/>
          </a:xfrm>
          <a:prstGeom prst="rect">
            <a:avLst/>
          </a:prstGeom>
        </p:spPr>
        <p:txBody>
          <a:bodyPr vert="horz" anchor="ctr" anchorCtr="0"/>
          <a:lstStyle>
            <a:lvl1pPr marL="0" indent="0" algn="ctr">
              <a:buNone/>
              <a:defRPr sz="1800" baseline="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6366934" y="567267"/>
            <a:ext cx="2387600" cy="5715000"/>
          </a:xfrm>
          <a:prstGeom prst="rect">
            <a:avLst/>
          </a:prstGeom>
        </p:spPr>
        <p:txBody>
          <a:bodyPr anchor="ctr"/>
          <a:lstStyle>
            <a:lvl1pPr marL="0" indent="-192024" algn="l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 sz="1400">
                <a:solidFill>
                  <a:srgbClr val="575A5D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bullets</a:t>
            </a:r>
          </a:p>
        </p:txBody>
      </p:sp>
      <p:pic>
        <p:nvPicPr>
          <p:cNvPr id="10" name="MMC 2014_LOGO-CircleOnly_p604_425c-4C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8513" y="6373825"/>
            <a:ext cx="347034" cy="34703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val 4"/>
          <p:cNvSpPr/>
          <p:nvPr userDrawn="1"/>
        </p:nvSpPr>
        <p:spPr>
          <a:xfrm>
            <a:off x="653846" y="-344124"/>
            <a:ext cx="1196258" cy="119625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97" y="110427"/>
            <a:ext cx="1032934" cy="626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575A5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665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Rou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74132" y="596899"/>
            <a:ext cx="3429000" cy="5715000"/>
          </a:xfrm>
          <a:prstGeom prst="rect">
            <a:avLst/>
          </a:prstGeom>
        </p:spPr>
        <p:txBody>
          <a:bodyPr anchor="ctr"/>
          <a:lstStyle>
            <a:lvl1pPr marL="285750" indent="-285750" algn="l">
              <a:spcBef>
                <a:spcPts val="0"/>
              </a:spcBef>
              <a:spcAft>
                <a:spcPts val="1200"/>
              </a:spcAft>
              <a:buFont typeface="Arial"/>
              <a:buChar char="•"/>
              <a:defRPr sz="1800">
                <a:solidFill>
                  <a:srgbClr val="575A5D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2" hasCustomPrompt="1"/>
          </p:nvPr>
        </p:nvSpPr>
        <p:spPr>
          <a:xfrm>
            <a:off x="4419598" y="598254"/>
            <a:ext cx="5709242" cy="5712291"/>
          </a:xfrm>
          <a:prstGeom prst="ellipse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800"/>
            </a:lvl1pPr>
          </a:lstStyle>
          <a:p>
            <a:r>
              <a:rPr lang="en-US" dirty="0"/>
              <a:t>insert photo</a:t>
            </a:r>
          </a:p>
        </p:txBody>
      </p:sp>
      <p:pic>
        <p:nvPicPr>
          <p:cNvPr id="17" name="MMC 2014_LOGO-CircleOnly_p604_425c-4C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8513" y="6373825"/>
            <a:ext cx="347034" cy="34703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Oval 4"/>
          <p:cNvSpPr/>
          <p:nvPr userDrawn="1"/>
        </p:nvSpPr>
        <p:spPr>
          <a:xfrm>
            <a:off x="653846" y="-344124"/>
            <a:ext cx="1196258" cy="119625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97" y="110427"/>
            <a:ext cx="1032934" cy="626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575A5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77184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6400804"/>
            <a:ext cx="8180334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144000" cy="6240463"/>
          </a:xfrm>
          <a:prstGeom prst="rect">
            <a:avLst/>
          </a:prstGeom>
        </p:spPr>
        <p:txBody>
          <a:bodyPr vert="horz" anchor="ctr" anchorCtr="0"/>
          <a:lstStyle>
            <a:lvl1pPr marL="0" indent="0" algn="ctr">
              <a:buNone/>
              <a:defRPr sz="180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5" name="Oval 4"/>
          <p:cNvSpPr/>
          <p:nvPr userDrawn="1"/>
        </p:nvSpPr>
        <p:spPr>
          <a:xfrm>
            <a:off x="653846" y="-344124"/>
            <a:ext cx="1196258" cy="1196258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597" y="110427"/>
            <a:ext cx="1032934" cy="6261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rgbClr val="575A5D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ent Horizontal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32196" y="3123513"/>
            <a:ext cx="4673604" cy="566738"/>
          </a:xfrm>
          <a:prstGeom prst="rect">
            <a:avLst/>
          </a:prstGeom>
        </p:spPr>
        <p:txBody>
          <a:bodyPr anchor="ctr" anchorCtr="0"/>
          <a:lstStyle>
            <a:lvl1pPr algn="l">
              <a:defRPr sz="2000" b="0" baseline="0">
                <a:solidFill>
                  <a:srgbClr val="575A5D"/>
                </a:solidFill>
              </a:defRPr>
            </a:lvl1pPr>
          </a:lstStyle>
          <a:p>
            <a:r>
              <a:rPr lang="en-US" dirty="0"/>
              <a:t>click to enter project name | date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95866" y="2960694"/>
            <a:ext cx="2599269" cy="892377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buNone/>
              <a:defRPr sz="14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client logo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3555999" y="2921001"/>
            <a:ext cx="0" cy="971763"/>
          </a:xfrm>
          <a:prstGeom prst="line">
            <a:avLst/>
          </a:prstGeom>
          <a:ln w="127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84200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Image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3852333" cy="1633538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80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1701274"/>
            <a:ext cx="3852333" cy="291306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80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4673600"/>
            <a:ext cx="3852333" cy="218455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80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3911600" y="0"/>
            <a:ext cx="5232400" cy="3733800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800"/>
            </a:lvl1pPr>
          </a:lstStyle>
          <a:p>
            <a:r>
              <a:rPr lang="en-US" dirty="0"/>
              <a:t>insert photo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3911600" y="3793597"/>
            <a:ext cx="5232400" cy="820737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anchor="ctr" anchorCtr="0"/>
          <a:lstStyle>
            <a:lvl1pPr marL="18288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91440" indent="0">
              <a:spcBef>
                <a:spcPts val="0"/>
              </a:spcBef>
              <a:buNone/>
              <a:defRPr sz="2400"/>
            </a:lvl2pPr>
            <a:lvl3pPr marL="91440" indent="0">
              <a:spcBef>
                <a:spcPts val="0"/>
              </a:spcBef>
              <a:buNone/>
              <a:defRPr sz="2400"/>
            </a:lvl3pPr>
            <a:lvl4pPr marL="91440" indent="0">
              <a:spcBef>
                <a:spcPts val="0"/>
              </a:spcBef>
              <a:buNone/>
              <a:defRPr sz="2400"/>
            </a:lvl4pPr>
            <a:lvl5pPr marL="91440" indent="0">
              <a:spcBef>
                <a:spcPts val="0"/>
              </a:spcBef>
              <a:buNone/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3911600" y="4664306"/>
            <a:ext cx="5232400" cy="2193694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1800"/>
            </a:lvl1pPr>
          </a:lstStyle>
          <a:p>
            <a:r>
              <a:rPr lang="en-US" dirty="0"/>
              <a:t>insert photo</a:t>
            </a:r>
          </a:p>
        </p:txBody>
      </p:sp>
    </p:spTree>
    <p:extLst>
      <p:ext uri="{BB962C8B-B14F-4D97-AF65-F5344CB8AC3E}">
        <p14:creationId xmlns:p14="http://schemas.microsoft.com/office/powerpoint/2010/main" val="1522484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9181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0932" y="2793999"/>
            <a:ext cx="5977467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537926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0932" y="2793999"/>
            <a:ext cx="5977467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784626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9268"/>
            <a:ext cx="8229600" cy="4796896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6400804"/>
            <a:ext cx="8180334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aseline="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274639"/>
            <a:ext cx="6078388" cy="5120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583628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9268"/>
            <a:ext cx="8229600" cy="4796896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1pPr>
            <a:lvl2pPr marL="4572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2pPr>
            <a:lvl3pPr marL="9144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3pPr>
            <a:lvl4pPr marL="13716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4pPr>
            <a:lvl5pPr marL="1828800" indent="0">
              <a:spcBef>
                <a:spcPts val="0"/>
              </a:spcBef>
              <a:spcAft>
                <a:spcPts val="1200"/>
              </a:spcAft>
              <a:buNone/>
              <a:defRPr sz="18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6400804"/>
            <a:ext cx="8180334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274639"/>
            <a:ext cx="6078388" cy="5120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3943018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1210733"/>
            <a:ext cx="5486400" cy="4796777"/>
          </a:xfrm>
          <a:prstGeom prst="rect">
            <a:avLst/>
          </a:prstGeom>
        </p:spPr>
        <p:txBody>
          <a:bodyPr anchor="ctr" anchorCtr="1"/>
          <a:lstStyle>
            <a:lvl1pPr marL="0" indent="0" algn="ctr">
              <a:buNone/>
              <a:defRPr sz="1800">
                <a:solidFill>
                  <a:srgbClr val="575A5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add photo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5706776" y="1210733"/>
            <a:ext cx="3200158" cy="479677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400" i="1" baseline="0">
                <a:solidFill>
                  <a:srgbClr val="575A5D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6400804"/>
            <a:ext cx="8180334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274639"/>
            <a:ext cx="6078388" cy="5120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7737990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24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rgbClr val="7F7F7F"/>
                </a:solidFill>
                <a:latin typeface="Arial"/>
                <a:cs typeface="Arial"/>
              </a:defRPr>
            </a:lvl1pPr>
            <a:lvl2pPr>
              <a:defRPr>
                <a:solidFill>
                  <a:srgbClr val="7F7F7F"/>
                </a:solidFill>
                <a:latin typeface="Arial"/>
                <a:cs typeface="Arial"/>
              </a:defRPr>
            </a:lvl2pPr>
            <a:lvl3pPr>
              <a:defRPr>
                <a:solidFill>
                  <a:srgbClr val="7F7F7F"/>
                </a:solidFill>
                <a:latin typeface="Arial"/>
                <a:cs typeface="Arial"/>
              </a:defRPr>
            </a:lvl3pPr>
            <a:lvl4pPr>
              <a:defRPr>
                <a:solidFill>
                  <a:srgbClr val="7F7F7F"/>
                </a:solidFill>
                <a:latin typeface="Arial"/>
                <a:cs typeface="Arial"/>
              </a:defRPr>
            </a:lvl4pPr>
            <a:lvl5pPr>
              <a:defRPr>
                <a:solidFill>
                  <a:srgbClr val="7F7F7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393700"/>
            <a:ext cx="5219700" cy="677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8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457200" y="5943600"/>
            <a:ext cx="7378700" cy="5842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800" baseline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4853271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393700"/>
            <a:ext cx="5219700" cy="677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8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431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ent Vertical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3632196" y="3094831"/>
            <a:ext cx="4673604" cy="566738"/>
          </a:xfrm>
          <a:prstGeom prst="rect">
            <a:avLst/>
          </a:prstGeom>
        </p:spPr>
        <p:txBody>
          <a:bodyPr anchor="ctr" anchorCtr="0"/>
          <a:lstStyle>
            <a:lvl1pPr algn="l">
              <a:defRPr sz="2000" b="0" baseline="0">
                <a:solidFill>
                  <a:srgbClr val="575A5D"/>
                </a:solidFill>
              </a:defRPr>
            </a:lvl1pPr>
          </a:lstStyle>
          <a:p>
            <a:r>
              <a:rPr lang="en-US" dirty="0"/>
              <a:t>click to enter project name | date</a:t>
            </a:r>
          </a:p>
        </p:txBody>
      </p:sp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253067" y="2658551"/>
            <a:ext cx="2142068" cy="1464713"/>
          </a:xfrm>
          <a:prstGeom prst="rect">
            <a:avLst/>
          </a:prstGeom>
        </p:spPr>
        <p:txBody>
          <a:bodyPr anchor="ctr" anchorCtr="1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client logo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555999" y="2892319"/>
            <a:ext cx="0" cy="971763"/>
          </a:xfrm>
          <a:prstGeom prst="line">
            <a:avLst/>
          </a:prstGeom>
          <a:ln w="127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47368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 Turquo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0932" y="2793999"/>
            <a:ext cx="5977467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7181615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Bullet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9268"/>
            <a:ext cx="8229600" cy="4796896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 sz="18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1" y="6400804"/>
            <a:ext cx="8180334" cy="312589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aseline="0">
                <a:solidFill>
                  <a:srgbClr val="575A5D"/>
                </a:solidFill>
              </a:defRPr>
            </a:lvl1pPr>
            <a:lvl2pPr marL="457200" indent="0" algn="r">
              <a:buFontTx/>
              <a:buNone/>
              <a:defRPr>
                <a:solidFill>
                  <a:srgbClr val="575A5D"/>
                </a:solidFill>
              </a:defRPr>
            </a:lvl2pPr>
            <a:lvl3pPr marL="914400" indent="0" algn="r">
              <a:buFontTx/>
              <a:buNone/>
              <a:defRPr>
                <a:solidFill>
                  <a:srgbClr val="575A5D"/>
                </a:solidFill>
              </a:defRPr>
            </a:lvl3pPr>
            <a:lvl4pPr marL="1371600" indent="0" algn="r">
              <a:buFontTx/>
              <a:buNone/>
              <a:defRPr>
                <a:solidFill>
                  <a:srgbClr val="575A5D"/>
                </a:solidFill>
              </a:defRPr>
            </a:lvl4pPr>
            <a:lvl5pPr marL="1828800" indent="0" algn="r">
              <a:buFontTx/>
              <a:buNone/>
              <a:defRPr>
                <a:solidFill>
                  <a:srgbClr val="575A5D"/>
                </a:solidFill>
              </a:defRPr>
            </a:lvl5pPr>
          </a:lstStyle>
          <a:p>
            <a:pPr lvl="0"/>
            <a:r>
              <a:rPr lang="en-US" dirty="0"/>
              <a:t>add client name  |  add project name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0" y="274639"/>
            <a:ext cx="6078388" cy="512063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0" rIns="91440" bIns="4572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76805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14129" y="3138618"/>
            <a:ext cx="5334000" cy="538237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2666" y="2658320"/>
            <a:ext cx="2133600" cy="14818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>
                <a:solidFill>
                  <a:srgbClr val="575A5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8448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081338" y="914398"/>
            <a:ext cx="5334000" cy="5020732"/>
          </a:xfrm>
          <a:prstGeom prst="rect">
            <a:avLst/>
          </a:prstGeom>
        </p:spPr>
        <p:txBody>
          <a:bodyPr vert="horz" anchor="ctr" anchorCtr="0"/>
          <a:lstStyle>
            <a:lvl1pPr marL="0" indent="-347472">
              <a:spcBef>
                <a:spcPts val="0"/>
              </a:spcBef>
              <a:spcAft>
                <a:spcPts val="1200"/>
              </a:spcAft>
              <a:defRPr sz="2800" baseline="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add agenda bullets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01133" y="2590802"/>
            <a:ext cx="2133600" cy="1668463"/>
          </a:xfrm>
          <a:prstGeom prst="rect">
            <a:avLst/>
          </a:prstGeom>
        </p:spPr>
        <p:txBody>
          <a:bodyPr vert="horz"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sz="4000"/>
            </a:lvl1pPr>
            <a:lvl2pPr marL="457200" indent="0">
              <a:buNone/>
              <a:defRPr sz="4000"/>
            </a:lvl2pPr>
            <a:lvl3pPr marL="914400" indent="0">
              <a:buNone/>
              <a:defRPr sz="4000"/>
            </a:lvl3pPr>
            <a:lvl4pPr marL="1371600" indent="0">
              <a:buNone/>
              <a:defRPr sz="4000"/>
            </a:lvl4pPr>
            <a:lvl5pPr marL="1828800" indent="0">
              <a:buNone/>
              <a:defRPr sz="4000"/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0932" y="2793999"/>
            <a:ext cx="5977467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91173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Turquo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0932" y="2793999"/>
            <a:ext cx="5977467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57176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0932" y="2793999"/>
            <a:ext cx="5977467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273268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40932" y="2793999"/>
            <a:ext cx="5977467" cy="1126066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spcAft>
                <a:spcPts val="0"/>
              </a:spcAft>
              <a:buFont typeface="Arial"/>
              <a:buNone/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64800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4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4.jpeg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7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8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9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0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1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2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theme" Target="../theme/theme18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theme" Target="../theme/theme19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.png"/><Relationship Id="rId5" Type="http://schemas.openxmlformats.org/officeDocument/2006/relationships/theme" Target="../theme/theme9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MC PPT Logo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3" r="3404"/>
          <a:stretch/>
        </p:blipFill>
        <p:spPr>
          <a:xfrm>
            <a:off x="0" y="2709326"/>
            <a:ext cx="9144000" cy="106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62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MMC 2014_LOGO-CircleOnly_p604_425c-4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489" y="6375400"/>
            <a:ext cx="351366" cy="3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3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MC 2014_LOGO-CircleOnly_p604_425c-4C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8513" y="6373825"/>
            <a:ext cx="347034" cy="347034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753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12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ctr" defTabSz="457200" rtl="0" eaLnBrk="1" latinLnBrk="0" hangingPunct="1">
        <a:spcBef>
          <a:spcPct val="20000"/>
        </a:spcBef>
        <a:buFont typeface="Arial"/>
        <a:buNone/>
        <a:defRPr sz="1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0835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12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MC 2014_LOGO-CircleOnly_p604_425c-4C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68513" y="6373825"/>
            <a:ext cx="347034" cy="347034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660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3852339" y="3086599"/>
            <a:ext cx="2489200" cy="60427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you : )      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10" name="Picture 9" descr="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2603" y="3030597"/>
            <a:ext cx="716280" cy="716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58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A2A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hape 29"/>
          <p:cNvSpPr/>
          <p:nvPr/>
        </p:nvSpPr>
        <p:spPr>
          <a:xfrm>
            <a:off x="-1202301" y="2205534"/>
            <a:ext cx="2396133" cy="2396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609B9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dirty="0">
              <a:latin typeface="Arial"/>
            </a:endParaRPr>
          </a:p>
        </p:txBody>
      </p:sp>
      <p:pic>
        <p:nvPicPr>
          <p:cNvPr id="7" name="Picture 6" descr="MMC 2014_LOGO-CircleOnly_p604_425c-4C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15" y="6375400"/>
            <a:ext cx="351366" cy="3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89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MC 2014_LOGO-CircleOnly_p604_425c-4C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15" y="6375400"/>
            <a:ext cx="351366" cy="3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86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4" r:id="rId6"/>
    <p:sldLayoutId id="2147483775" r:id="rId7"/>
  </p:sldLayoutIdLst>
  <p:txStyles>
    <p:titleStyle>
      <a:lvl1pPr marL="0" algn="ctr" defTabSz="457200" rtl="0" eaLnBrk="1" latinLnBrk="0" hangingPunct="1">
        <a:spcBef>
          <a:spcPct val="0"/>
        </a:spcBef>
        <a:buNone/>
        <a:defRPr sz="28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MC 2014_LOGO-CircleOnly_p604_425c-4C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15" y="6375400"/>
            <a:ext cx="351366" cy="3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96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52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28"/>
          <p:cNvSpPr/>
          <p:nvPr/>
        </p:nvSpPr>
        <p:spPr>
          <a:xfrm>
            <a:off x="0" y="3085176"/>
            <a:ext cx="9144000" cy="660187"/>
          </a:xfrm>
          <a:prstGeom prst="rect">
            <a:avLst/>
          </a:prstGeom>
          <a:solidFill>
            <a:srgbClr val="595A5C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/>
            </a:pPr>
            <a:endParaRPr dirty="0">
              <a:latin typeface="Arial"/>
            </a:endParaRPr>
          </a:p>
        </p:txBody>
      </p:sp>
      <p:sp>
        <p:nvSpPr>
          <p:cNvPr id="8" name="Shape 29"/>
          <p:cNvSpPr/>
          <p:nvPr/>
        </p:nvSpPr>
        <p:spPr>
          <a:xfrm>
            <a:off x="465698" y="2205534"/>
            <a:ext cx="2396133" cy="2396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CDC25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dirty="0">
              <a:latin typeface="Arial"/>
            </a:endParaRPr>
          </a:p>
        </p:txBody>
      </p:sp>
      <p:pic>
        <p:nvPicPr>
          <p:cNvPr id="4" name="Picture 3" descr="MMC 2014_LOGO-CircleOnly_p604_425c-4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15" y="6375400"/>
            <a:ext cx="351366" cy="3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97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 descr="MMC 2014_LOGO-CircleOnly_gre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468" y="6375400"/>
            <a:ext cx="356613" cy="356613"/>
          </a:xfrm>
          <a:prstGeom prst="rect">
            <a:avLst/>
          </a:prstGeom>
        </p:spPr>
      </p:pic>
      <p:sp>
        <p:nvSpPr>
          <p:cNvPr id="8" name="Shape 29"/>
          <p:cNvSpPr/>
          <p:nvPr/>
        </p:nvSpPr>
        <p:spPr>
          <a:xfrm>
            <a:off x="465698" y="2205534"/>
            <a:ext cx="2396133" cy="2396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dirty="0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hape 29"/>
          <p:cNvSpPr/>
          <p:nvPr/>
        </p:nvSpPr>
        <p:spPr>
          <a:xfrm>
            <a:off x="-1202301" y="2205534"/>
            <a:ext cx="2396133" cy="2396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C3763B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dirty="0">
              <a:latin typeface="Arial"/>
            </a:endParaRPr>
          </a:p>
        </p:txBody>
      </p:sp>
      <p:pic>
        <p:nvPicPr>
          <p:cNvPr id="5" name="Picture 4" descr="MMC 2014_LOGO-CircleOnly_gre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468" y="6375400"/>
            <a:ext cx="356613" cy="356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87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A2A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hape 29"/>
          <p:cNvSpPr/>
          <p:nvPr/>
        </p:nvSpPr>
        <p:spPr>
          <a:xfrm>
            <a:off x="-1202301" y="2205534"/>
            <a:ext cx="2396133" cy="2396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609B9E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dirty="0">
              <a:latin typeface="Arial"/>
            </a:endParaRPr>
          </a:p>
        </p:txBody>
      </p:sp>
      <p:pic>
        <p:nvPicPr>
          <p:cNvPr id="7" name="Picture 6" descr="MMC 2014_LOGO-CircleOnly_p604_425c-4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15" y="6375400"/>
            <a:ext cx="351366" cy="3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12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A8BA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hape 29"/>
          <p:cNvSpPr/>
          <p:nvPr/>
        </p:nvSpPr>
        <p:spPr>
          <a:xfrm>
            <a:off x="-1202301" y="2205534"/>
            <a:ext cx="2396133" cy="2396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dirty="0">
              <a:latin typeface="Arial"/>
            </a:endParaRPr>
          </a:p>
        </p:txBody>
      </p:sp>
      <p:pic>
        <p:nvPicPr>
          <p:cNvPr id="5" name="Picture 4" descr="MMC 2014_LOGO-CircleOnly_p604_425c-4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15" y="6375400"/>
            <a:ext cx="351366" cy="3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87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hape 29"/>
          <p:cNvSpPr/>
          <p:nvPr/>
        </p:nvSpPr>
        <p:spPr>
          <a:xfrm>
            <a:off x="-1202301" y="2205534"/>
            <a:ext cx="2396133" cy="23961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E5D1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dirty="0">
              <a:latin typeface="Arial"/>
            </a:endParaRPr>
          </a:p>
        </p:txBody>
      </p:sp>
      <p:pic>
        <p:nvPicPr>
          <p:cNvPr id="5" name="Picture 4" descr="MMC 2014_LOGO-CircleOnly_p604_425c-4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15" y="6375400"/>
            <a:ext cx="351366" cy="351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33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MC 2014_LOGO-CircleOnly_p604_425c-4C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15" y="6375400"/>
            <a:ext cx="351366" cy="351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722" r:id="rId2"/>
    <p:sldLayoutId id="2147483663" r:id="rId3"/>
    <p:sldLayoutId id="2147483761" r:id="rId4"/>
  </p:sldLayoutIdLst>
  <p:txStyles>
    <p:titleStyle>
      <a:lvl1pPr marL="0" algn="ctr" defTabSz="457200" rtl="0" eaLnBrk="1" latinLnBrk="0" hangingPunct="1">
        <a:spcBef>
          <a:spcPct val="0"/>
        </a:spcBef>
        <a:buNone/>
        <a:defRPr sz="28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bg1">
              <a:lumMod val="6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2055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218734-CD3D-6A47-A37D-D28B4F2D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In/Out Status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2B4F8F2-9A3F-41FE-9EB5-FCF8783858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1" y="6400804"/>
            <a:ext cx="8180334" cy="312589"/>
          </a:xfrm>
        </p:spPr>
        <p:txBody>
          <a:bodyPr/>
          <a:lstStyle/>
          <a:p>
            <a:r>
              <a:rPr lang="en-US" dirty="0"/>
              <a:t>Workamajig: Viewing Staff Status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D415CD00-BADE-4E66-964E-4E9DE89CB742}"/>
              </a:ext>
            </a:extLst>
          </p:cNvPr>
          <p:cNvSpPr txBox="1">
            <a:spLocks/>
          </p:cNvSpPr>
          <p:nvPr/>
        </p:nvSpPr>
        <p:spPr>
          <a:xfrm>
            <a:off x="407935" y="1161208"/>
            <a:ext cx="8229600" cy="403777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BCEBD171-9498-46CD-AB7B-CFA88FAA0DC0}"/>
              </a:ext>
            </a:extLst>
          </p:cNvPr>
          <p:cNvSpPr txBox="1">
            <a:spLocks/>
          </p:cNvSpPr>
          <p:nvPr/>
        </p:nvSpPr>
        <p:spPr>
          <a:xfrm>
            <a:off x="407935" y="1095880"/>
            <a:ext cx="8229600" cy="4796896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Workmajig allows custom in/out office status to keep staff informed. Comments can also be added. </a:t>
            </a:r>
          </a:p>
          <a:p>
            <a:r>
              <a:rPr lang="en-US" dirty="0"/>
              <a:t>Go to the “</a:t>
            </a:r>
            <a:r>
              <a:rPr lang="en-US" b="1" dirty="0"/>
              <a:t>Today</a:t>
            </a:r>
            <a:r>
              <a:rPr lang="en-US" dirty="0"/>
              <a:t>” page and select “… </a:t>
            </a:r>
            <a:r>
              <a:rPr lang="en-US" b="1" dirty="0"/>
              <a:t>more</a:t>
            </a:r>
            <a:r>
              <a:rPr lang="en-US" dirty="0"/>
              <a:t>”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C1B907B-6916-4EB4-8633-3EA87142C9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009" y="2723647"/>
            <a:ext cx="8587079" cy="2786503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967393C-D7BC-46B7-92DE-1254E8BB6656}"/>
              </a:ext>
            </a:extLst>
          </p:cNvPr>
          <p:cNvCxnSpPr>
            <a:cxnSpLocks/>
          </p:cNvCxnSpPr>
          <p:nvPr/>
        </p:nvCxnSpPr>
        <p:spPr>
          <a:xfrm flipH="1">
            <a:off x="4411068" y="2259129"/>
            <a:ext cx="15747" cy="54358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13F1EA66-234F-4863-A154-FAE34B212F29}"/>
              </a:ext>
            </a:extLst>
          </p:cNvPr>
          <p:cNvSpPr/>
          <p:nvPr/>
        </p:nvSpPr>
        <p:spPr>
          <a:xfrm>
            <a:off x="3140530" y="3062750"/>
            <a:ext cx="989705" cy="16499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955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218734-CD3D-6A47-A37D-D28B4F2D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In/Out Status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2B4F8F2-9A3F-41FE-9EB5-FCF8783858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1" y="6400804"/>
            <a:ext cx="8180334" cy="312589"/>
          </a:xfrm>
        </p:spPr>
        <p:txBody>
          <a:bodyPr/>
          <a:lstStyle/>
          <a:p>
            <a:r>
              <a:rPr lang="en-US" dirty="0"/>
              <a:t>Workamajig: Viewing Staff Status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D415CD00-BADE-4E66-964E-4E9DE89CB742}"/>
              </a:ext>
            </a:extLst>
          </p:cNvPr>
          <p:cNvSpPr txBox="1">
            <a:spLocks/>
          </p:cNvSpPr>
          <p:nvPr/>
        </p:nvSpPr>
        <p:spPr>
          <a:xfrm>
            <a:off x="407935" y="1161208"/>
            <a:ext cx="8229600" cy="403777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BCEBD171-9498-46CD-AB7B-CFA88FAA0DC0}"/>
              </a:ext>
            </a:extLst>
          </p:cNvPr>
          <p:cNvSpPr txBox="1">
            <a:spLocks/>
          </p:cNvSpPr>
          <p:nvPr/>
        </p:nvSpPr>
        <p:spPr>
          <a:xfrm>
            <a:off x="407935" y="1095880"/>
            <a:ext cx="6325374" cy="4794281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Let’s define IN and OUT</a:t>
            </a:r>
          </a:p>
          <a:p>
            <a:r>
              <a:rPr lang="en-US" b="1" dirty="0"/>
              <a:t>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 are working in the office.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Or remotely, from home, at a client office, or in a different office than expected.</a:t>
            </a:r>
          </a:p>
          <a:p>
            <a:r>
              <a:rPr lang="en-US" i="1" dirty="0"/>
              <a:t>Please include your location in the comment box if you are not in the Marriner office at Columbia Gateway.</a:t>
            </a:r>
          </a:p>
          <a:p>
            <a:r>
              <a:rPr lang="en-US" b="1" dirty="0"/>
              <a:t>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 are not working (you are on vacation or sick).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People should not bother you.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26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218734-CD3D-6A47-A37D-D28B4F2D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In/Out Status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2B4F8F2-9A3F-41FE-9EB5-FCF8783858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1" y="6400804"/>
            <a:ext cx="8180334" cy="312589"/>
          </a:xfrm>
        </p:spPr>
        <p:txBody>
          <a:bodyPr/>
          <a:lstStyle/>
          <a:p>
            <a:r>
              <a:rPr lang="en-US" dirty="0"/>
              <a:t>Workamajig: Viewing Staff Status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D415CD00-BADE-4E66-964E-4E9DE89CB742}"/>
              </a:ext>
            </a:extLst>
          </p:cNvPr>
          <p:cNvSpPr txBox="1">
            <a:spLocks/>
          </p:cNvSpPr>
          <p:nvPr/>
        </p:nvSpPr>
        <p:spPr>
          <a:xfrm>
            <a:off x="407935" y="1161208"/>
            <a:ext cx="8229600" cy="403777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BCEBD171-9498-46CD-AB7B-CFA88FAA0DC0}"/>
              </a:ext>
            </a:extLst>
          </p:cNvPr>
          <p:cNvSpPr txBox="1">
            <a:spLocks/>
          </p:cNvSpPr>
          <p:nvPr/>
        </p:nvSpPr>
        <p:spPr>
          <a:xfrm>
            <a:off x="407935" y="1095880"/>
            <a:ext cx="8229600" cy="4796896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2050" name="Picture 2" descr="https://dzf8vqv24eqhg.cloudfront.net/userfiles/257/325/ckfinder/images/Screen%20Shot%202018-09-10%20at%2012_52_49%20PM.png">
            <a:extLst>
              <a:ext uri="{FF2B5EF4-FFF2-40B4-BE49-F238E27FC236}">
                <a16:creationId xmlns:a16="http://schemas.microsoft.com/office/drawing/2014/main" id="{BB6CA0EB-8A69-43FA-802B-1DA41EDE5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60" y="1224884"/>
            <a:ext cx="7591425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dzf8vqv24eqhg.cloudfront.net/userfiles/257/325/ckfinder/images/Screen%20Shot%202018-09-10%20at%2012_52_37%20PM.png">
            <a:extLst>
              <a:ext uri="{FF2B5EF4-FFF2-40B4-BE49-F238E27FC236}">
                <a16:creationId xmlns:a16="http://schemas.microsoft.com/office/drawing/2014/main" id="{E64A8132-4423-4594-BE26-60A20B4231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60" y="3576446"/>
            <a:ext cx="5734050" cy="317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EFF30B5-D9A3-406E-9B24-2A3638F6E167}"/>
              </a:ext>
            </a:extLst>
          </p:cNvPr>
          <p:cNvCxnSpPr>
            <a:cxnSpLocks/>
          </p:cNvCxnSpPr>
          <p:nvPr/>
        </p:nvCxnSpPr>
        <p:spPr>
          <a:xfrm flipH="1">
            <a:off x="6640472" y="932895"/>
            <a:ext cx="15747" cy="54358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9395396C-B09C-464D-8138-E7638DA4419F}"/>
              </a:ext>
            </a:extLst>
          </p:cNvPr>
          <p:cNvSpPr/>
          <p:nvPr/>
        </p:nvSpPr>
        <p:spPr>
          <a:xfrm>
            <a:off x="4572000" y="1972368"/>
            <a:ext cx="1531020" cy="276453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F322B72-8438-41B2-878D-8FB921D5705E}"/>
              </a:ext>
            </a:extLst>
          </p:cNvPr>
          <p:cNvSpPr/>
          <p:nvPr/>
        </p:nvSpPr>
        <p:spPr>
          <a:xfrm>
            <a:off x="1321866" y="4284767"/>
            <a:ext cx="1531020" cy="51563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83941E83-0780-4189-8971-DD8DC2166757}"/>
              </a:ext>
            </a:extLst>
          </p:cNvPr>
          <p:cNvSpPr txBox="1">
            <a:spLocks/>
          </p:cNvSpPr>
          <p:nvPr/>
        </p:nvSpPr>
        <p:spPr>
          <a:xfrm>
            <a:off x="430388" y="899896"/>
            <a:ext cx="8229600" cy="4796896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“My Status” tab allows each person to adjust status.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350F0AB-5B1F-FF45-9339-09BD4871F223}"/>
              </a:ext>
            </a:extLst>
          </p:cNvPr>
          <p:cNvCxnSpPr>
            <a:cxnSpLocks/>
          </p:cNvCxnSpPr>
          <p:nvPr/>
        </p:nvCxnSpPr>
        <p:spPr>
          <a:xfrm flipH="1">
            <a:off x="2852886" y="4643252"/>
            <a:ext cx="3289099" cy="1075723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10EA174-0BE4-1649-98EE-7C1C7067A8CB}"/>
              </a:ext>
            </a:extLst>
          </p:cNvPr>
          <p:cNvSpPr txBox="1"/>
          <p:nvPr/>
        </p:nvSpPr>
        <p:spPr>
          <a:xfrm>
            <a:off x="6164438" y="4504752"/>
            <a:ext cx="16962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Enter comments here.</a:t>
            </a:r>
          </a:p>
        </p:txBody>
      </p:sp>
    </p:spTree>
    <p:extLst>
      <p:ext uri="{BB962C8B-B14F-4D97-AF65-F5344CB8AC3E}">
        <p14:creationId xmlns:p14="http://schemas.microsoft.com/office/powerpoint/2010/main" val="209492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218734-CD3D-6A47-A37D-D28B4F2D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In/Out Status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2B4F8F2-9A3F-41FE-9EB5-FCF8783858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1" y="6400804"/>
            <a:ext cx="8180334" cy="312589"/>
          </a:xfrm>
        </p:spPr>
        <p:txBody>
          <a:bodyPr/>
          <a:lstStyle/>
          <a:p>
            <a:r>
              <a:rPr lang="en-US" dirty="0"/>
              <a:t>Workamajig: Viewing Staff Status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D415CD00-BADE-4E66-964E-4E9DE89CB742}"/>
              </a:ext>
            </a:extLst>
          </p:cNvPr>
          <p:cNvSpPr txBox="1">
            <a:spLocks/>
          </p:cNvSpPr>
          <p:nvPr/>
        </p:nvSpPr>
        <p:spPr>
          <a:xfrm>
            <a:off x="407935" y="1161208"/>
            <a:ext cx="8229600" cy="403777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BCEBD171-9498-46CD-AB7B-CFA88FAA0DC0}"/>
              </a:ext>
            </a:extLst>
          </p:cNvPr>
          <p:cNvSpPr txBox="1">
            <a:spLocks/>
          </p:cNvSpPr>
          <p:nvPr/>
        </p:nvSpPr>
        <p:spPr>
          <a:xfrm>
            <a:off x="407935" y="1095880"/>
            <a:ext cx="8229600" cy="4796896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FC7D853-818E-4A0C-9DB5-C41384B2CD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388" y="1363096"/>
            <a:ext cx="6558966" cy="4252396"/>
          </a:xfrm>
          <a:prstGeom prst="rect">
            <a:avLst/>
          </a:prstGeom>
        </p:spPr>
      </p:pic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4941943D-7BD8-4F84-8792-98982C8A9A2B}"/>
              </a:ext>
            </a:extLst>
          </p:cNvPr>
          <p:cNvSpPr txBox="1">
            <a:spLocks/>
          </p:cNvSpPr>
          <p:nvPr/>
        </p:nvSpPr>
        <p:spPr>
          <a:xfrm>
            <a:off x="430388" y="899896"/>
            <a:ext cx="8229600" cy="4796896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0"/>
              </a:spcBef>
              <a:spcAft>
                <a:spcPts val="1200"/>
              </a:spcAft>
              <a:buFont typeface="Arial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“Office Status” Tab allows access to coworker status.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A88A79E-ED09-43C0-9790-9D7A1BA6CD59}"/>
              </a:ext>
            </a:extLst>
          </p:cNvPr>
          <p:cNvSpPr/>
          <p:nvPr/>
        </p:nvSpPr>
        <p:spPr>
          <a:xfrm>
            <a:off x="381232" y="2187633"/>
            <a:ext cx="1840413" cy="515638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241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790018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White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35B8B6B6-EE8A-1C42-B11C-2E0A1409CC8F}"/>
    </a:ext>
  </a:extLst>
</a:theme>
</file>

<file path=ppt/theme/theme10.xml><?xml version="1.0" encoding="utf-8"?>
<a:theme xmlns:a="http://schemas.openxmlformats.org/drawingml/2006/main" name="Header Photo Side Bar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F0131D53-18CB-C247-94EA-4531D8392A4D}"/>
    </a:ext>
  </a:extLst>
</a:theme>
</file>

<file path=ppt/theme/theme11.xml><?xml version="1.0" encoding="utf-8"?>
<a:theme xmlns:a="http://schemas.openxmlformats.org/drawingml/2006/main" name="Circle Header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CDD588BD-005C-6942-BF21-891C3A016F2E}"/>
    </a:ext>
  </a:extLst>
</a:theme>
</file>

<file path=ppt/theme/theme12.xml><?xml version="1.0" encoding="utf-8"?>
<a:theme xmlns:a="http://schemas.openxmlformats.org/drawingml/2006/main" name="Photo Bleed Caption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EFB765B3-CAE4-6746-B00F-F797BD5355AF}"/>
    </a:ext>
  </a:extLst>
</a:theme>
</file>

<file path=ppt/theme/theme13.xml><?xml version="1.0" encoding="utf-8"?>
<a:theme xmlns:a="http://schemas.openxmlformats.org/drawingml/2006/main" name="Bullets Round Photo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72A29B99-C206-CD45-B686-2CF12F8534E7}"/>
    </a:ext>
  </a:extLst>
</a:theme>
</file>

<file path=ppt/theme/theme14.xml><?xml version="1.0" encoding="utf-8"?>
<a:theme xmlns:a="http://schemas.openxmlformats.org/drawingml/2006/main" name="Bleed Image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256EAB5F-4F1B-2840-B9EC-F0E80E371D4F}"/>
    </a:ext>
  </a:extLst>
</a:theme>
</file>

<file path=ppt/theme/theme15.xml><?xml version="1.0" encoding="utf-8"?>
<a:theme xmlns:a="http://schemas.openxmlformats.org/drawingml/2006/main" name=" Image Collage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398E88E1-CDD2-0648-A089-D6912C197F56}"/>
    </a:ext>
  </a:extLst>
</a:theme>
</file>

<file path=ppt/theme/theme16.xml><?xml version="1.0" encoding="utf-8"?>
<a:theme xmlns:a="http://schemas.openxmlformats.org/drawingml/2006/main" name="Blank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4E1030B1-E22F-7B4A-89DB-FE699ADCB6EB}"/>
    </a:ext>
  </a:extLst>
</a:theme>
</file>

<file path=ppt/theme/theme17.xml><?xml version="1.0" encoding="utf-8"?>
<a:theme xmlns:a="http://schemas.openxmlformats.org/drawingml/2006/main" name="Thank You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4BE9B305-4639-D345-B47D-7670917713B6}"/>
    </a:ext>
  </a:extLst>
</a:theme>
</file>

<file path=ppt/theme/theme18.xml><?xml version="1.0" encoding="utf-8"?>
<a:theme xmlns:a="http://schemas.openxmlformats.org/drawingml/2006/main" name="MMC 2016 Break Turquoise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9.xml><?xml version="1.0" encoding="utf-8"?>
<a:theme xmlns:a="http://schemas.openxmlformats.org/drawingml/2006/main" name="MMC 2016 Copy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lient Logo Project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5726B9A8-6AA4-D347-AACE-0DC3C1DD723F}"/>
    </a:ext>
  </a:ext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Intro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3C64A4BF-AC59-4241-AB66-21F84F1A3F8D}"/>
    </a:ext>
  </a:extLst>
</a:theme>
</file>

<file path=ppt/theme/theme4.xml><?xml version="1.0" encoding="utf-8"?>
<a:theme xmlns:a="http://schemas.openxmlformats.org/drawingml/2006/main" name="Agenda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440519BD-2AC7-7240-8EE1-2248116FAA7C}"/>
    </a:ext>
  </a:extLst>
</a:theme>
</file>

<file path=ppt/theme/theme5.xml><?xml version="1.0" encoding="utf-8"?>
<a:theme xmlns:a="http://schemas.openxmlformats.org/drawingml/2006/main" name="Break Gold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A2CD6D9A-AF11-8542-AEB1-CE4DE77F973D}"/>
    </a:ext>
  </a:extLst>
</a:theme>
</file>

<file path=ppt/theme/theme6.xml><?xml version="1.0" encoding="utf-8"?>
<a:theme xmlns:a="http://schemas.openxmlformats.org/drawingml/2006/main" name="Break Turquoise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B0A1F4A9-8601-B44F-8C7D-544D8CC1DC7D}"/>
    </a:ext>
  </a:extLst>
</a:theme>
</file>

<file path=ppt/theme/theme7.xml><?xml version="1.0" encoding="utf-8"?>
<a:theme xmlns:a="http://schemas.openxmlformats.org/drawingml/2006/main" name="Break Grey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60C10549-8EED-D247-AB2F-AF7BF403D873}"/>
    </a:ext>
  </a:extLst>
</a:theme>
</file>

<file path=ppt/theme/theme8.xml><?xml version="1.0" encoding="utf-8"?>
<a:theme xmlns:a="http://schemas.openxmlformats.org/drawingml/2006/main" name="1_Break Grey">
  <a:themeElements>
    <a:clrScheme name="MMC Palette 2016 1">
      <a:dk1>
        <a:srgbClr val="575A5D"/>
      </a:dk1>
      <a:lt1>
        <a:sysClr val="window" lastClr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60C10549-8EED-D247-AB2F-AF7BF403D873}"/>
    </a:ext>
  </a:extLst>
</a:theme>
</file>

<file path=ppt/theme/theme9.xml><?xml version="1.0" encoding="utf-8"?>
<a:theme xmlns:a="http://schemas.openxmlformats.org/drawingml/2006/main" name="Copy">
  <a:themeElements>
    <a:clrScheme name="Custom 2">
      <a:dk1>
        <a:srgbClr val="575A5D"/>
      </a:dk1>
      <a:lt1>
        <a:srgbClr val="FFFFFF"/>
      </a:lt1>
      <a:dk2>
        <a:srgbClr val="575A5D"/>
      </a:dk2>
      <a:lt2>
        <a:srgbClr val="FFFFFE"/>
      </a:lt2>
      <a:accent1>
        <a:srgbClr val="ECDC31"/>
      </a:accent1>
      <a:accent2>
        <a:srgbClr val="575A5D"/>
      </a:accent2>
      <a:accent3>
        <a:srgbClr val="66A2A4"/>
      </a:accent3>
      <a:accent4>
        <a:srgbClr val="CF7A3C"/>
      </a:accent4>
      <a:accent5>
        <a:srgbClr val="B2C348"/>
      </a:accent5>
      <a:accent6>
        <a:srgbClr val="8DBAB5"/>
      </a:accent6>
      <a:hlink>
        <a:srgbClr val="334C8C"/>
      </a:hlink>
      <a:folHlink>
        <a:srgbClr val="50A9A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57D6055E-0DE7-F848-85A7-59487EC11DCE}" vid="{D932CC3A-6CF4-CF4C-BB25-66CC0A9E714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MMC 2017 Master</Template>
  <TotalTime>15019</TotalTime>
  <Words>200</Words>
  <Application>Microsoft Office PowerPoint</Application>
  <PresentationFormat>On-screen Show (4:3)</PresentationFormat>
  <Paragraphs>27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19</vt:i4>
      </vt:variant>
      <vt:variant>
        <vt:lpstr>Slide Titles</vt:lpstr>
      </vt:variant>
      <vt:variant>
        <vt:i4>6</vt:i4>
      </vt:variant>
    </vt:vector>
  </HeadingPairs>
  <TitlesOfParts>
    <vt:vector size="27" baseType="lpstr">
      <vt:lpstr>Arial</vt:lpstr>
      <vt:lpstr>Calibri</vt:lpstr>
      <vt:lpstr>Cover White</vt:lpstr>
      <vt:lpstr>Client Logo Project</vt:lpstr>
      <vt:lpstr>Intro</vt:lpstr>
      <vt:lpstr>Agenda</vt:lpstr>
      <vt:lpstr>Break Gold</vt:lpstr>
      <vt:lpstr>Break Turquoise</vt:lpstr>
      <vt:lpstr>Break Grey</vt:lpstr>
      <vt:lpstr>1_Break Grey</vt:lpstr>
      <vt:lpstr>Copy</vt:lpstr>
      <vt:lpstr>Header Photo Side Bar</vt:lpstr>
      <vt:lpstr>Circle Header</vt:lpstr>
      <vt:lpstr>Photo Bleed Caption</vt:lpstr>
      <vt:lpstr>Bullets Round Photo</vt:lpstr>
      <vt:lpstr>Bleed Image</vt:lpstr>
      <vt:lpstr> Image Collage</vt:lpstr>
      <vt:lpstr>Blank</vt:lpstr>
      <vt:lpstr>Thank You</vt:lpstr>
      <vt:lpstr>MMC 2016 Break Turquoise</vt:lpstr>
      <vt:lpstr>MMC 2016 Copy</vt:lpstr>
      <vt:lpstr>PowerPoint Presentation</vt:lpstr>
      <vt:lpstr>In/Out Status</vt:lpstr>
      <vt:lpstr>In/Out Status</vt:lpstr>
      <vt:lpstr>In/Out Status</vt:lpstr>
      <vt:lpstr>In/Out Status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Anne Torregrossa</dc:creator>
  <cp:lastModifiedBy>Josie Griffin</cp:lastModifiedBy>
  <cp:revision>342</cp:revision>
  <cp:lastPrinted>2018-06-26T14:27:21Z</cp:lastPrinted>
  <dcterms:created xsi:type="dcterms:W3CDTF">2018-06-12T09:46:46Z</dcterms:created>
  <dcterms:modified xsi:type="dcterms:W3CDTF">2020-03-15T22:41:18Z</dcterms:modified>
</cp:coreProperties>
</file>