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sldIdLst>
    <p:sldId id="325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80E6C-95EE-4D46-8F1B-FA64B53E0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1E4EAB-6B66-4AE0-9A51-1E48AE491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C1F0E-6ED8-4B3B-B0FE-419650009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346F6-9EBC-4BD9-8213-0B0E24320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E783B-A98F-4BEE-B234-82DB3208C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55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40174-19BB-4467-8714-369BD075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D283B-B45E-4E24-BAA0-41769DFDB2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5D5DD-52FF-4802-80B0-F98720784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B47B9-42A8-4567-95C0-B1B0E93B2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51418-8043-47E5-A543-C57A97F37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616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F99F74-6BB0-49B0-B0F2-F7032FF3C1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1B1630-04F8-42B6-B1BE-55A4F0D8E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899BB-D5F4-41B2-ADAE-23ADD9B0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95FD2-B982-4DCA-BF82-19DD9BDFB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2CF2E-E209-416D-B1E8-80390D4BA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9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54577" y="2793999"/>
            <a:ext cx="7969956" cy="112606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spcAft>
                <a:spcPts val="0"/>
              </a:spcAft>
              <a:buFont typeface="Arial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77914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54577" y="2793999"/>
            <a:ext cx="7969956" cy="112606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spcAft>
                <a:spcPts val="0"/>
              </a:spcAft>
              <a:buFont typeface="Arial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19634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EA1F2-2CCC-49E0-A318-CD9172ECE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7044A-46AA-4936-ACA6-4FB28B0E9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D5569-FC2E-49FA-8518-E939B827D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F8729-9C4C-49D7-B102-2CC9C6F3B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7B91B-BF6E-41DF-902B-6AE7C5296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92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3C58F-487A-42DF-9448-8276E2B42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B5CC5B-15F1-4937-AEAF-E0F1A1824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1C400-A6E7-48F0-BC6C-A7315041D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3CA81-1761-457F-95BF-9DA49A3E5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E309B-28FB-4F9D-B0F3-2491C54AB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32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A8234-7BB2-4471-92FA-2029132C7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FC9CC-86A9-4435-B0E8-DD73F51B6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48327E-E8ED-4CAF-A358-017AD1B630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7D091-8E00-434C-B46D-69802822A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65BEF6-561F-405B-A365-8D0E0BDC0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7EB0BC-775A-4D47-BF14-B01674390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3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B666E-010B-476E-869A-41B2B855C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99BFA-10C9-4EEC-8EC6-F4BBD1B50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3E59BA-4570-4626-B52D-B4B9A1A89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7146D-2DD1-4428-B0D5-238475E7D3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30EB47-2E3C-479D-9503-DB44940AD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C61B8A-0E72-48D9-B322-7E9EF0A34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CD9925-A568-4657-96A6-99E9F270D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0FE3-44AA-4F59-AC4C-E7E429BE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0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49195-1EC7-480A-B21F-C7708F841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0A0F4A-BFC6-4A8D-A426-259AAD77D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5AE3F-3FE2-4DE0-95D2-878A76C5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15E71C-418F-410E-86F4-D5F644EDE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AC0BA4-7BE8-463C-B8EB-4F5E3E82A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267001-D67C-4BC1-8D81-C5A0ADC7E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9EFC96-C213-431C-A22C-6B8F88FF9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8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F040C-74BA-4967-9046-73561EB43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AE730-C5F7-4301-A8EC-199AF35E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C0417-3598-4EF2-9DFD-07D38298AD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BB43C-4369-4FB2-B037-D3957AEA6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CCD12-981F-4190-B4B9-0A305940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EBECC8-8187-4C20-9F5B-7EC47A012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35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55E34-2256-482A-AF08-3DAC80FA0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0ECA61-1141-4ED2-9422-D009D6E967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C084EA-751A-4358-9A0A-26A680C42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2F425-AE4F-4F62-9788-04D5E9B96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3DD8FA-4717-449A-9E1C-E2D6000E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B171B3-CFE6-4F21-9CA2-1305AFE5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3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89000A-4125-4893-906B-FEBF1369F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4D2D1-A9F4-44E9-AB84-694475FCC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99094-0BEA-4397-9E86-42627EB8C0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C1AE9-D9E0-49D3-B7E1-F9500B389238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F54DA-46FE-4AB2-A7B9-6F3AC7431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1433A-06E5-4020-BEBE-B06EBE89E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D6684-36CE-49A7-9C95-12022EA9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038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55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Shape 29"/>
          <p:cNvSpPr/>
          <p:nvPr/>
        </p:nvSpPr>
        <p:spPr>
          <a:xfrm>
            <a:off x="-1603067" y="2205535"/>
            <a:ext cx="3194844" cy="23961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4F5356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sz="2400" dirty="0">
              <a:latin typeface="Arial"/>
            </a:endParaRPr>
          </a:p>
        </p:txBody>
      </p:sp>
      <p:pic>
        <p:nvPicPr>
          <p:cNvPr id="5" name="Picture 4" descr="MMC 2014_LOGO-CircleOnly_p604_425c-4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1620" y="6375400"/>
            <a:ext cx="468488" cy="35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93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D9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Shape 29"/>
          <p:cNvSpPr/>
          <p:nvPr/>
        </p:nvSpPr>
        <p:spPr>
          <a:xfrm>
            <a:off x="-1603067" y="2205535"/>
            <a:ext cx="3194844" cy="23961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1D13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sz="2400" dirty="0">
              <a:latin typeface="Arial"/>
            </a:endParaRPr>
          </a:p>
        </p:txBody>
      </p:sp>
      <p:pic>
        <p:nvPicPr>
          <p:cNvPr id="5" name="Picture 4" descr="MMC 2014_LOGO-CircleOnly_gre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4625" y="6375401"/>
            <a:ext cx="475484" cy="356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79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 descr="Diagram, engineering drawing&#10;&#10;Description automatically generated">
            <a:extLst>
              <a:ext uri="{FF2B5EF4-FFF2-40B4-BE49-F238E27FC236}">
                <a16:creationId xmlns:a16="http://schemas.microsoft.com/office/drawing/2014/main" id="{9729E5BF-432B-7C43-92CB-577CCC681F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00" t="16894" r="16030" b="12744"/>
          <a:stretch/>
        </p:blipFill>
        <p:spPr>
          <a:xfrm>
            <a:off x="1141221" y="7133"/>
            <a:ext cx="9708205" cy="67797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108AFB8-AC64-43F8-A910-3C14AEA29EC8}"/>
              </a:ext>
            </a:extLst>
          </p:cNvPr>
          <p:cNvSpPr txBox="1"/>
          <p:nvPr/>
        </p:nvSpPr>
        <p:spPr>
          <a:xfrm>
            <a:off x="7975" y="141365"/>
            <a:ext cx="121840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Office </a:t>
            </a:r>
            <a:r>
              <a:rPr lang="en-US" sz="2000" b="1"/>
              <a:t>Layout (10.2023</a:t>
            </a:r>
            <a:r>
              <a:rPr lang="en-US" sz="2000" b="1" dirty="0"/>
              <a:t>)</a:t>
            </a:r>
            <a:endParaRPr lang="en-US" sz="2000" b="1" i="1" dirty="0">
              <a:solidFill>
                <a:srgbClr val="C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F25944-A9D1-41CA-A026-153C37F9D405}"/>
              </a:ext>
            </a:extLst>
          </p:cNvPr>
          <p:cNvSpPr txBox="1"/>
          <p:nvPr/>
        </p:nvSpPr>
        <p:spPr>
          <a:xfrm rot="20894062">
            <a:off x="1582534" y="2775901"/>
            <a:ext cx="6775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 Narrow" panose="020B0606020202030204" pitchFamily="34" charset="0"/>
              </a:rPr>
              <a:t>Danielle</a:t>
            </a:r>
            <a:endParaRPr lang="en-US" sz="600" dirty="0"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602069-68A9-4AF3-B8B4-4144EE0C81E2}"/>
              </a:ext>
            </a:extLst>
          </p:cNvPr>
          <p:cNvSpPr txBox="1"/>
          <p:nvPr/>
        </p:nvSpPr>
        <p:spPr>
          <a:xfrm>
            <a:off x="1557983" y="1368413"/>
            <a:ext cx="411625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Rob</a:t>
            </a:r>
            <a:br>
              <a:rPr lang="en-US" sz="8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x119</a:t>
            </a:r>
            <a:endParaRPr lang="en-US" sz="900" dirty="0">
              <a:latin typeface="Arial Narrow"/>
              <a:cs typeface="Arial Narrow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7FE7AE-0537-4C7E-B940-18B531D55509}"/>
              </a:ext>
            </a:extLst>
          </p:cNvPr>
          <p:cNvSpPr/>
          <p:nvPr/>
        </p:nvSpPr>
        <p:spPr>
          <a:xfrm>
            <a:off x="3169363" y="4321526"/>
            <a:ext cx="2914065" cy="187141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A6EA8C-35B1-4B16-B510-3F32DB2722BC}"/>
              </a:ext>
            </a:extLst>
          </p:cNvPr>
          <p:cNvSpPr txBox="1"/>
          <p:nvPr/>
        </p:nvSpPr>
        <p:spPr>
          <a:xfrm rot="20943159">
            <a:off x="7643318" y="1348661"/>
            <a:ext cx="411625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Anne T.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x112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85363E-9884-400D-BB62-449DA1DEE37B}"/>
              </a:ext>
            </a:extLst>
          </p:cNvPr>
          <p:cNvSpPr txBox="1"/>
          <p:nvPr/>
        </p:nvSpPr>
        <p:spPr>
          <a:xfrm rot="20902346">
            <a:off x="7237518" y="682965"/>
            <a:ext cx="93645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The Crab Pot</a:t>
            </a:r>
          </a:p>
          <a:p>
            <a:pPr algn="ctr"/>
            <a:r>
              <a:rPr lang="en-US" sz="700" dirty="0">
                <a:latin typeface="Arial Narrow"/>
                <a:cs typeface="Arial Narrow"/>
              </a:rPr>
              <a:t>(small conference room)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x162 </a:t>
            </a:r>
            <a:br>
              <a:rPr lang="en-US" sz="8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(poly x170)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501712-66D9-43F5-9975-AE03DB49CA76}"/>
              </a:ext>
            </a:extLst>
          </p:cNvPr>
          <p:cNvSpPr txBox="1"/>
          <p:nvPr/>
        </p:nvSpPr>
        <p:spPr>
          <a:xfrm rot="20940799">
            <a:off x="8297188" y="1048719"/>
            <a:ext cx="83185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Bordeaux</a:t>
            </a:r>
          </a:p>
          <a:p>
            <a:pPr algn="ctr"/>
            <a:r>
              <a:rPr lang="en-US" sz="700" dirty="0">
                <a:latin typeface="Arial Narrow"/>
                <a:cs typeface="Arial Narrow"/>
              </a:rPr>
              <a:t>(large conference room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x160 </a:t>
            </a:r>
            <a:br>
              <a:rPr lang="en-US" sz="8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(poly x168)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E03BCF-044F-4CC4-B1FA-E15746420374}"/>
              </a:ext>
            </a:extLst>
          </p:cNvPr>
          <p:cNvSpPr txBox="1"/>
          <p:nvPr/>
        </p:nvSpPr>
        <p:spPr>
          <a:xfrm>
            <a:off x="10224344" y="1308582"/>
            <a:ext cx="41162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Nikki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x105</a:t>
            </a:r>
          </a:p>
          <a:p>
            <a:pPr algn="ctr"/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1DAF34-C835-4968-8BB3-67E92AD6D7BA}"/>
              </a:ext>
            </a:extLst>
          </p:cNvPr>
          <p:cNvSpPr txBox="1"/>
          <p:nvPr/>
        </p:nvSpPr>
        <p:spPr>
          <a:xfrm>
            <a:off x="10276599" y="2167121"/>
            <a:ext cx="411625" cy="6924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Nursing Moms &amp; Storage Room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x104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465B43-818D-4C4D-802A-16E31A09ABAE}"/>
              </a:ext>
            </a:extLst>
          </p:cNvPr>
          <p:cNvSpPr txBox="1"/>
          <p:nvPr/>
        </p:nvSpPr>
        <p:spPr>
          <a:xfrm>
            <a:off x="9689617" y="2508147"/>
            <a:ext cx="41162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Dawn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x127</a:t>
            </a:r>
          </a:p>
          <a:p>
            <a:pPr algn="ctr"/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12A3899-FB5D-425F-BE26-E380FF317F36}"/>
              </a:ext>
            </a:extLst>
          </p:cNvPr>
          <p:cNvSpPr txBox="1"/>
          <p:nvPr/>
        </p:nvSpPr>
        <p:spPr>
          <a:xfrm>
            <a:off x="8535194" y="2468777"/>
            <a:ext cx="10528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The Clarity Room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(medium conference room)</a:t>
            </a:r>
            <a:br>
              <a:rPr lang="en-US" sz="8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x102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3735F54-BCA3-4C69-AC0F-DDD1B8C2F556}"/>
              </a:ext>
            </a:extLst>
          </p:cNvPr>
          <p:cNvSpPr txBox="1"/>
          <p:nvPr/>
        </p:nvSpPr>
        <p:spPr>
          <a:xfrm>
            <a:off x="5265564" y="1087117"/>
            <a:ext cx="41162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Copy</a:t>
            </a:r>
          </a:p>
          <a:p>
            <a:pPr algn="ctr"/>
            <a:r>
              <a:rPr lang="en-US" sz="900" b="1" dirty="0">
                <a:latin typeface="Arial Narrow"/>
                <a:cs typeface="Arial Narrow"/>
              </a:rPr>
              <a:t>Room</a:t>
            </a:r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89C49D-BA94-4075-B7AB-573528A54D39}"/>
              </a:ext>
            </a:extLst>
          </p:cNvPr>
          <p:cNvSpPr txBox="1"/>
          <p:nvPr/>
        </p:nvSpPr>
        <p:spPr>
          <a:xfrm rot="20918051">
            <a:off x="6217598" y="1767255"/>
            <a:ext cx="437068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Sara F.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x113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97AB9E7-5059-4FE1-BC4B-2EDFF3157BB8}"/>
              </a:ext>
            </a:extLst>
          </p:cNvPr>
          <p:cNvSpPr txBox="1"/>
          <p:nvPr/>
        </p:nvSpPr>
        <p:spPr>
          <a:xfrm>
            <a:off x="6306672" y="902451"/>
            <a:ext cx="56814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 Narrow" panose="020B0606020202030204" pitchFamily="34" charset="0"/>
              </a:rPr>
              <a:t>TBD</a:t>
            </a:r>
          </a:p>
          <a:p>
            <a:pPr algn="ctr"/>
            <a:r>
              <a:rPr lang="en-US" sz="800" dirty="0">
                <a:latin typeface="Arial Narrow" panose="020B0606020202030204" pitchFamily="34" charset="0"/>
              </a:rPr>
              <a:t>x137</a:t>
            </a:r>
            <a:endParaRPr lang="en-US" sz="800" b="1" dirty="0">
              <a:latin typeface="Arial Narrow" panose="020B0606020202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C51F66-EAC4-4F86-B52B-D164C5754E29}"/>
              </a:ext>
            </a:extLst>
          </p:cNvPr>
          <p:cNvSpPr txBox="1"/>
          <p:nvPr/>
        </p:nvSpPr>
        <p:spPr>
          <a:xfrm rot="21061546">
            <a:off x="5817490" y="1868276"/>
            <a:ext cx="411625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Mei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x139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7133D12-8427-4AC7-B44C-0DC90996E65D}"/>
              </a:ext>
            </a:extLst>
          </p:cNvPr>
          <p:cNvSpPr txBox="1"/>
          <p:nvPr/>
        </p:nvSpPr>
        <p:spPr>
          <a:xfrm>
            <a:off x="5642295" y="1092650"/>
            <a:ext cx="411625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 panose="020B0606020202030204" pitchFamily="34" charset="0"/>
              </a:rPr>
              <a:t>Ashley</a:t>
            </a:r>
            <a:br>
              <a:rPr lang="en-US" sz="900" b="1" dirty="0">
                <a:latin typeface="Arial Narrow" panose="020B0606020202030204" pitchFamily="34" charset="0"/>
              </a:rPr>
            </a:br>
            <a:r>
              <a:rPr lang="en-US" sz="800" dirty="0">
                <a:latin typeface="Arial Narrow" panose="020B0606020202030204" pitchFamily="34" charset="0"/>
              </a:rPr>
              <a:t>x153</a:t>
            </a:r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90717B-361C-4A06-A2FC-7D61DF01036C}"/>
              </a:ext>
            </a:extLst>
          </p:cNvPr>
          <p:cNvSpPr txBox="1"/>
          <p:nvPr/>
        </p:nvSpPr>
        <p:spPr>
          <a:xfrm rot="20985413">
            <a:off x="6576569" y="1694028"/>
            <a:ext cx="520338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Jess G.</a:t>
            </a:r>
            <a:br>
              <a:rPr lang="en-US" sz="8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x122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F82DF9-66E3-48E1-BDD1-D0EB279CDB80}"/>
              </a:ext>
            </a:extLst>
          </p:cNvPr>
          <p:cNvSpPr txBox="1"/>
          <p:nvPr/>
        </p:nvSpPr>
        <p:spPr>
          <a:xfrm>
            <a:off x="6756954" y="879885"/>
            <a:ext cx="411625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50" b="1" i="1" dirty="0">
                <a:latin typeface="Arial Narrow"/>
                <a:cs typeface="Arial Narrow"/>
              </a:rPr>
              <a:t>Floating Office 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E7D9DD7-A937-4818-AB11-E8AE7FC4D181}"/>
              </a:ext>
            </a:extLst>
          </p:cNvPr>
          <p:cNvSpPr txBox="1"/>
          <p:nvPr/>
        </p:nvSpPr>
        <p:spPr>
          <a:xfrm>
            <a:off x="6024744" y="1023521"/>
            <a:ext cx="44062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 panose="020B0606020202030204" pitchFamily="34" charset="0"/>
              </a:rPr>
              <a:t>Leah</a:t>
            </a:r>
            <a:br>
              <a:rPr lang="en-US" sz="900" b="1" dirty="0">
                <a:latin typeface="Arial Narrow" panose="020B0606020202030204" pitchFamily="34" charset="0"/>
              </a:rPr>
            </a:br>
            <a:r>
              <a:rPr lang="en-US" sz="800" dirty="0">
                <a:latin typeface="Arial Narrow" panose="020B0606020202030204" pitchFamily="34" charset="0"/>
              </a:rPr>
              <a:t>x155</a:t>
            </a:r>
            <a:br>
              <a:rPr lang="en-US" sz="900" b="1" dirty="0">
                <a:latin typeface="Arial Narrow" panose="020B0606020202030204" pitchFamily="34" charset="0"/>
              </a:rPr>
            </a:br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34DD7EB-C7FE-4965-9750-29C1F77CA061}"/>
              </a:ext>
            </a:extLst>
          </p:cNvPr>
          <p:cNvSpPr txBox="1"/>
          <p:nvPr/>
        </p:nvSpPr>
        <p:spPr>
          <a:xfrm rot="20929577">
            <a:off x="5372512" y="1935820"/>
            <a:ext cx="457941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br>
              <a:rPr lang="en-US" sz="8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x145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260659-62B1-4AF9-BA4B-EFD113CCF8A6}"/>
              </a:ext>
            </a:extLst>
          </p:cNvPr>
          <p:cNvSpPr txBox="1"/>
          <p:nvPr/>
        </p:nvSpPr>
        <p:spPr>
          <a:xfrm>
            <a:off x="2711391" y="4609492"/>
            <a:ext cx="411625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Wendy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x115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746516A-37A0-46FA-A82D-67894CBFA49A}"/>
              </a:ext>
            </a:extLst>
          </p:cNvPr>
          <p:cNvSpPr txBox="1"/>
          <p:nvPr/>
        </p:nvSpPr>
        <p:spPr>
          <a:xfrm>
            <a:off x="2849778" y="3726818"/>
            <a:ext cx="411625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TBD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x129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A2230BB-4244-4FAE-B09E-67E7681A8C99}"/>
              </a:ext>
            </a:extLst>
          </p:cNvPr>
          <p:cNvSpPr txBox="1"/>
          <p:nvPr/>
        </p:nvSpPr>
        <p:spPr>
          <a:xfrm>
            <a:off x="2839976" y="3202065"/>
            <a:ext cx="411625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Trey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x149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12E623D-2423-434C-9C35-AC861178A8E0}"/>
              </a:ext>
            </a:extLst>
          </p:cNvPr>
          <p:cNvSpPr txBox="1"/>
          <p:nvPr/>
        </p:nvSpPr>
        <p:spPr>
          <a:xfrm>
            <a:off x="1492594" y="5905313"/>
            <a:ext cx="45278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 panose="020B0606020202030204" pitchFamily="34" charset="0"/>
                <a:cs typeface="Arial Narrow"/>
              </a:rPr>
              <a:t>Dan</a:t>
            </a:r>
            <a:br>
              <a:rPr lang="en-US" sz="900" b="1" dirty="0">
                <a:latin typeface="Arial Narrow" panose="020B0606020202030204" pitchFamily="34" charset="0"/>
                <a:cs typeface="Arial Narrow"/>
              </a:rPr>
            </a:br>
            <a:r>
              <a:rPr lang="en-US" sz="800" dirty="0">
                <a:latin typeface="Arial Narrow" panose="020B0606020202030204" pitchFamily="34" charset="0"/>
                <a:cs typeface="Arial Narrow"/>
              </a:rPr>
              <a:t>x125</a:t>
            </a:r>
            <a:endParaRPr lang="en-US" sz="800" dirty="0">
              <a:latin typeface="Arial Narrow"/>
              <a:cs typeface="Arial Narrow"/>
            </a:endParaRPr>
          </a:p>
          <a:p>
            <a:pPr algn="ctr"/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673EDE9-1796-4260-A294-28D1EC987EB7}"/>
              </a:ext>
            </a:extLst>
          </p:cNvPr>
          <p:cNvSpPr txBox="1"/>
          <p:nvPr/>
        </p:nvSpPr>
        <p:spPr>
          <a:xfrm>
            <a:off x="1497334" y="4620436"/>
            <a:ext cx="4968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 Narrow" panose="020B0606020202030204" pitchFamily="34" charset="0"/>
              </a:rPr>
              <a:t>Kara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9815AF8-C786-469D-9000-FFFBEB689DAD}"/>
              </a:ext>
            </a:extLst>
          </p:cNvPr>
          <p:cNvSpPr txBox="1"/>
          <p:nvPr/>
        </p:nvSpPr>
        <p:spPr>
          <a:xfrm>
            <a:off x="1761287" y="3479064"/>
            <a:ext cx="5203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 Narrow" panose="020B0606020202030204" pitchFamily="34" charset="0"/>
              </a:rPr>
              <a:t>Juliana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EECE9E0-13CE-43BD-918C-08755DA3B038}"/>
              </a:ext>
            </a:extLst>
          </p:cNvPr>
          <p:cNvSpPr txBox="1"/>
          <p:nvPr/>
        </p:nvSpPr>
        <p:spPr>
          <a:xfrm>
            <a:off x="1941897" y="4572188"/>
            <a:ext cx="49686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Patrick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x107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8DEA487-5E41-4311-AAA5-E5D4CC9FCD3E}"/>
              </a:ext>
            </a:extLst>
          </p:cNvPr>
          <p:cNvSpPr txBox="1"/>
          <p:nvPr/>
        </p:nvSpPr>
        <p:spPr>
          <a:xfrm>
            <a:off x="1342574" y="3533513"/>
            <a:ext cx="4968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 Narrow" panose="020B0606020202030204" pitchFamily="34" charset="0"/>
              </a:rPr>
              <a:t>Jake</a:t>
            </a:r>
            <a:endParaRPr lang="en-US" sz="700" dirty="0">
              <a:latin typeface="Arial Narrow" panose="020B0606020202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FB2B3F6-CFC6-45B6-B7EE-17E99396EC7B}"/>
              </a:ext>
            </a:extLst>
          </p:cNvPr>
          <p:cNvSpPr txBox="1"/>
          <p:nvPr/>
        </p:nvSpPr>
        <p:spPr>
          <a:xfrm rot="20911810">
            <a:off x="1236080" y="2860575"/>
            <a:ext cx="5186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 Narrow" panose="020B0606020202030204" pitchFamily="34" charset="0"/>
              </a:rPr>
              <a:t>Jess P.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333A6C7-9A5D-40C7-95D4-5B0D13AB1A10}"/>
              </a:ext>
            </a:extLst>
          </p:cNvPr>
          <p:cNvSpPr txBox="1"/>
          <p:nvPr/>
        </p:nvSpPr>
        <p:spPr>
          <a:xfrm>
            <a:off x="3204602" y="1144140"/>
            <a:ext cx="411625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JoAnn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x118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35CF658-0B6D-468D-913A-1844BC9A7933}"/>
              </a:ext>
            </a:extLst>
          </p:cNvPr>
          <p:cNvSpPr txBox="1"/>
          <p:nvPr/>
        </p:nvSpPr>
        <p:spPr>
          <a:xfrm>
            <a:off x="3144893" y="1493938"/>
            <a:ext cx="4968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 Narrow" panose="020B0606020202030204" pitchFamily="34" charset="0"/>
              </a:rPr>
              <a:t>Jon N.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ECC5B8A-B980-48BE-8F34-0EA4014548B8}"/>
              </a:ext>
            </a:extLst>
          </p:cNvPr>
          <p:cNvSpPr txBox="1"/>
          <p:nvPr/>
        </p:nvSpPr>
        <p:spPr>
          <a:xfrm>
            <a:off x="2645758" y="1128876"/>
            <a:ext cx="5588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4F38145-4402-41EA-9195-D57E01044191}"/>
              </a:ext>
            </a:extLst>
          </p:cNvPr>
          <p:cNvSpPr txBox="1"/>
          <p:nvPr/>
        </p:nvSpPr>
        <p:spPr>
          <a:xfrm>
            <a:off x="2729995" y="1509200"/>
            <a:ext cx="41162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Connor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x134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103EE39-C6C9-4DD7-89F4-2CBA74F8F75A}"/>
              </a:ext>
            </a:extLst>
          </p:cNvPr>
          <p:cNvSpPr txBox="1"/>
          <p:nvPr/>
        </p:nvSpPr>
        <p:spPr>
          <a:xfrm>
            <a:off x="4462276" y="1188542"/>
            <a:ext cx="411625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Ann S.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x152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BAA3677-72E1-44A4-BA88-651D99386BF3}"/>
              </a:ext>
            </a:extLst>
          </p:cNvPr>
          <p:cNvSpPr txBox="1"/>
          <p:nvPr/>
        </p:nvSpPr>
        <p:spPr>
          <a:xfrm>
            <a:off x="4788239" y="1052335"/>
            <a:ext cx="59233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i="1" dirty="0">
                <a:latin typeface="Arial Narrow" panose="020B0606020202030204" pitchFamily="34" charset="0"/>
              </a:rPr>
              <a:t>Floating Office 1</a:t>
            </a:r>
            <a:br>
              <a:rPr lang="en-US" sz="900" b="1" i="1" dirty="0">
                <a:latin typeface="Arial Narrow" panose="020B0606020202030204" pitchFamily="34" charset="0"/>
              </a:rPr>
            </a:br>
            <a:r>
              <a:rPr lang="en-US" sz="800" dirty="0">
                <a:latin typeface="Arial Narrow" panose="020B0606020202030204" pitchFamily="34" charset="0"/>
              </a:rPr>
              <a:t>x142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7EB0DFF-7D68-4CB7-8FFD-9CB1D66602CE}"/>
              </a:ext>
            </a:extLst>
          </p:cNvPr>
          <p:cNvSpPr txBox="1"/>
          <p:nvPr/>
        </p:nvSpPr>
        <p:spPr>
          <a:xfrm>
            <a:off x="1543133" y="2192624"/>
            <a:ext cx="520338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David</a:t>
            </a:r>
            <a:br>
              <a:rPr lang="en-US" sz="9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x120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251BB83-F03B-4C9B-9634-341E75472FA5}"/>
              </a:ext>
            </a:extLst>
          </p:cNvPr>
          <p:cNvSpPr txBox="1"/>
          <p:nvPr/>
        </p:nvSpPr>
        <p:spPr>
          <a:xfrm>
            <a:off x="5684375" y="2957643"/>
            <a:ext cx="41162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Server</a:t>
            </a:r>
          </a:p>
          <a:p>
            <a:pPr algn="ctr"/>
            <a:r>
              <a:rPr lang="en-US" sz="900" b="1" dirty="0">
                <a:latin typeface="Arial Narrow"/>
                <a:cs typeface="Arial Narrow"/>
              </a:rPr>
              <a:t>Room</a:t>
            </a:r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1013C52-3402-40E1-9E4D-204E912DF058}"/>
              </a:ext>
            </a:extLst>
          </p:cNvPr>
          <p:cNvSpPr txBox="1"/>
          <p:nvPr/>
        </p:nvSpPr>
        <p:spPr>
          <a:xfrm>
            <a:off x="5684375" y="3673090"/>
            <a:ext cx="41162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Storage Room</a:t>
            </a:r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DC09A1-F04A-4ACD-9E75-818DF0B01F58}"/>
              </a:ext>
            </a:extLst>
          </p:cNvPr>
          <p:cNvSpPr txBox="1"/>
          <p:nvPr/>
        </p:nvSpPr>
        <p:spPr>
          <a:xfrm>
            <a:off x="6238637" y="2576499"/>
            <a:ext cx="54627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Liquor Closet</a:t>
            </a:r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58115AD-A908-46F3-AC46-6A507399206A}"/>
              </a:ext>
            </a:extLst>
          </p:cNvPr>
          <p:cNvSpPr txBox="1"/>
          <p:nvPr/>
        </p:nvSpPr>
        <p:spPr>
          <a:xfrm>
            <a:off x="4299413" y="2654669"/>
            <a:ext cx="884555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Brew &amp; Brew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(open space 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collab area)</a:t>
            </a:r>
          </a:p>
          <a:p>
            <a:pPr algn="ctr"/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6404C7B-58EB-4337-B5BF-8624E60E7278}"/>
              </a:ext>
            </a:extLst>
          </p:cNvPr>
          <p:cNvSpPr txBox="1"/>
          <p:nvPr/>
        </p:nvSpPr>
        <p:spPr>
          <a:xfrm rot="21407157">
            <a:off x="4212781" y="1875710"/>
            <a:ext cx="738216" cy="4770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Mixing Bowl</a:t>
            </a:r>
          </a:p>
          <a:p>
            <a:pPr algn="ctr"/>
            <a:r>
              <a:rPr lang="en-US" sz="700" dirty="0">
                <a:latin typeface="Arial Narrow"/>
                <a:cs typeface="Arial Narrow"/>
              </a:rPr>
              <a:t>(open space 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collab area)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x163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0FC1200-B5A3-40D1-9702-E928A1FEE9C9}"/>
              </a:ext>
            </a:extLst>
          </p:cNvPr>
          <p:cNvSpPr txBox="1"/>
          <p:nvPr/>
        </p:nvSpPr>
        <p:spPr>
          <a:xfrm>
            <a:off x="3045789" y="2275150"/>
            <a:ext cx="88455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Kitchen</a:t>
            </a:r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80308BC-4CE4-452C-884F-C3D0EEF64E95}"/>
              </a:ext>
            </a:extLst>
          </p:cNvPr>
          <p:cNvSpPr txBox="1"/>
          <p:nvPr/>
        </p:nvSpPr>
        <p:spPr>
          <a:xfrm>
            <a:off x="2691912" y="2373221"/>
            <a:ext cx="411625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Nicole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x140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82781E2-A893-4909-922D-D7D504DBFFA6}"/>
              </a:ext>
            </a:extLst>
          </p:cNvPr>
          <p:cNvSpPr txBox="1"/>
          <p:nvPr/>
        </p:nvSpPr>
        <p:spPr>
          <a:xfrm>
            <a:off x="4321720" y="3295855"/>
            <a:ext cx="520338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Back of House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(closed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collab area)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x130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7105371-B527-4619-87F6-42981E665676}"/>
              </a:ext>
            </a:extLst>
          </p:cNvPr>
          <p:cNvSpPr txBox="1"/>
          <p:nvPr/>
        </p:nvSpPr>
        <p:spPr>
          <a:xfrm>
            <a:off x="4721493" y="3287647"/>
            <a:ext cx="108934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Front of 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900" b="1" dirty="0">
                <a:latin typeface="Arial Narrow"/>
                <a:cs typeface="Arial Narrow"/>
              </a:rPr>
              <a:t>House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(semi-closed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collab area)</a:t>
            </a:r>
            <a:br>
              <a:rPr lang="en-US" sz="8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x167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A5720F0-DEC5-4A2E-8243-CF7F5B6C9ED4}"/>
              </a:ext>
            </a:extLst>
          </p:cNvPr>
          <p:cNvSpPr txBox="1"/>
          <p:nvPr/>
        </p:nvSpPr>
        <p:spPr>
          <a:xfrm>
            <a:off x="1471699" y="4339517"/>
            <a:ext cx="63206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Anthony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2DBD8D0-91B8-4FC8-9CB4-0AEFD30E85B8}"/>
              </a:ext>
            </a:extLst>
          </p:cNvPr>
          <p:cNvSpPr txBox="1"/>
          <p:nvPr/>
        </p:nvSpPr>
        <p:spPr>
          <a:xfrm>
            <a:off x="9426287" y="1062452"/>
            <a:ext cx="492439" cy="800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Tighe/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900" b="1" dirty="0">
                <a:latin typeface="Arial Narrow"/>
                <a:cs typeface="Arial Narrow"/>
              </a:rPr>
              <a:t>Senior Team Mtg Space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x103</a:t>
            </a:r>
            <a:br>
              <a:rPr lang="en-US" sz="8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(poly x169)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180377A-1089-415E-AD76-2099280C70F2}"/>
              </a:ext>
            </a:extLst>
          </p:cNvPr>
          <p:cNvSpPr txBox="1"/>
          <p:nvPr/>
        </p:nvSpPr>
        <p:spPr>
          <a:xfrm rot="21599968">
            <a:off x="1947444" y="5885162"/>
            <a:ext cx="41162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Kate</a:t>
            </a:r>
          </a:p>
          <a:p>
            <a:pPr algn="ctr"/>
            <a:r>
              <a:rPr lang="en-US" sz="800" dirty="0">
                <a:latin typeface="Arial Narrow"/>
                <a:cs typeface="Arial Narrow"/>
              </a:rPr>
              <a:t>x121</a:t>
            </a:r>
          </a:p>
          <a:p>
            <a:pPr algn="ctr"/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AD60D38-C546-46BA-9358-67F1C722B25A}"/>
              </a:ext>
            </a:extLst>
          </p:cNvPr>
          <p:cNvSpPr txBox="1"/>
          <p:nvPr/>
        </p:nvSpPr>
        <p:spPr>
          <a:xfrm rot="21599968">
            <a:off x="2781588" y="5958427"/>
            <a:ext cx="41162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Leah L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79CAD5C-6043-46C4-99BD-043107FC1732}"/>
              </a:ext>
            </a:extLst>
          </p:cNvPr>
          <p:cNvSpPr txBox="1"/>
          <p:nvPr/>
        </p:nvSpPr>
        <p:spPr>
          <a:xfrm rot="21599968">
            <a:off x="1539955" y="5470911"/>
            <a:ext cx="41162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TBD</a:t>
            </a:r>
          </a:p>
          <a:p>
            <a:pPr algn="ctr"/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96C3D42-8478-46FA-B816-C262BE2058EA}"/>
              </a:ext>
            </a:extLst>
          </p:cNvPr>
          <p:cNvSpPr txBox="1"/>
          <p:nvPr/>
        </p:nvSpPr>
        <p:spPr>
          <a:xfrm rot="21599968">
            <a:off x="2781587" y="5509383"/>
            <a:ext cx="41162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TBD</a:t>
            </a:r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4825CAEB-3FBF-43F8-9FA2-DC0A3FE713D6}"/>
              </a:ext>
            </a:extLst>
          </p:cNvPr>
          <p:cNvSpPr txBox="1"/>
          <p:nvPr/>
        </p:nvSpPr>
        <p:spPr>
          <a:xfrm rot="21599968">
            <a:off x="1940220" y="4265213"/>
            <a:ext cx="41162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TBD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EEC1609-3017-9A41-C6A9-CFA4C967D25D}"/>
              </a:ext>
            </a:extLst>
          </p:cNvPr>
          <p:cNvSpPr txBox="1"/>
          <p:nvPr/>
        </p:nvSpPr>
        <p:spPr>
          <a:xfrm rot="21599968">
            <a:off x="2368600" y="5957194"/>
            <a:ext cx="41162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Upasana</a:t>
            </a:r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3DF6044-FA80-C67A-DD18-B1ADD4241E33}"/>
              </a:ext>
            </a:extLst>
          </p:cNvPr>
          <p:cNvSpPr txBox="1"/>
          <p:nvPr/>
        </p:nvSpPr>
        <p:spPr>
          <a:xfrm>
            <a:off x="2679411" y="2835299"/>
            <a:ext cx="70266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Copy Room</a:t>
            </a:r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D9A30AE-77CF-D6B6-6DBB-9C71BCFD0637}"/>
              </a:ext>
            </a:extLst>
          </p:cNvPr>
          <p:cNvSpPr txBox="1"/>
          <p:nvPr/>
        </p:nvSpPr>
        <p:spPr>
          <a:xfrm>
            <a:off x="2067609" y="1169842"/>
            <a:ext cx="729096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FirePit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(open space 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collab area)</a:t>
            </a:r>
            <a:br>
              <a:rPr lang="en-US" sz="8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x166</a:t>
            </a:r>
          </a:p>
          <a:p>
            <a:pPr algn="ctr"/>
            <a:endParaRPr lang="en-US" sz="900" dirty="0">
              <a:latin typeface="Arial Narrow"/>
              <a:cs typeface="Arial Narrow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ADD35B2-A5A3-47E2-9BAC-A83E162680B8}"/>
              </a:ext>
            </a:extLst>
          </p:cNvPr>
          <p:cNvSpPr txBox="1"/>
          <p:nvPr/>
        </p:nvSpPr>
        <p:spPr>
          <a:xfrm>
            <a:off x="3736592" y="1163393"/>
            <a:ext cx="726188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TBD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x150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330B166-937A-5799-804C-4E5BD170AD5B}"/>
              </a:ext>
            </a:extLst>
          </p:cNvPr>
          <p:cNvSpPr txBox="1"/>
          <p:nvPr/>
        </p:nvSpPr>
        <p:spPr>
          <a:xfrm>
            <a:off x="1975475" y="2222878"/>
            <a:ext cx="729096" cy="4770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High Top 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(open space 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collab area)</a:t>
            </a:r>
          </a:p>
          <a:p>
            <a:pPr algn="ctr"/>
            <a:r>
              <a:rPr lang="en-US" sz="800" dirty="0">
                <a:latin typeface="Arial Narrow"/>
                <a:cs typeface="Arial Narrow"/>
              </a:rPr>
              <a:t>x136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FEF9494-FB2D-1C2E-6183-03FF76655273}"/>
              </a:ext>
            </a:extLst>
          </p:cNvPr>
          <p:cNvSpPr txBox="1"/>
          <p:nvPr/>
        </p:nvSpPr>
        <p:spPr>
          <a:xfrm rot="21599968">
            <a:off x="1970257" y="5459685"/>
            <a:ext cx="41162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Erica</a:t>
            </a:r>
          </a:p>
          <a:p>
            <a:pPr algn="ctr"/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15C1AB7-AAA9-DCC1-8363-E2E390450243}"/>
              </a:ext>
            </a:extLst>
          </p:cNvPr>
          <p:cNvSpPr txBox="1"/>
          <p:nvPr/>
        </p:nvSpPr>
        <p:spPr>
          <a:xfrm rot="21599968">
            <a:off x="2386024" y="5470911"/>
            <a:ext cx="41162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Melanie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x117</a:t>
            </a:r>
            <a:br>
              <a:rPr lang="en-US" sz="900" b="1" dirty="0">
                <a:latin typeface="Arial Narrow"/>
                <a:cs typeface="Arial Narrow"/>
              </a:rPr>
            </a:br>
            <a:endParaRPr lang="en-US" sz="700" dirty="0">
              <a:latin typeface="Arial Narrow"/>
              <a:cs typeface="Arial Narrow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99E2C30-0301-42B9-8838-DEE19172DAFE}"/>
              </a:ext>
            </a:extLst>
          </p:cNvPr>
          <p:cNvSpPr txBox="1"/>
          <p:nvPr/>
        </p:nvSpPr>
        <p:spPr>
          <a:xfrm>
            <a:off x="1405655" y="3866703"/>
            <a:ext cx="41162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>
                <a:latin typeface="Arial Narrow"/>
                <a:cs typeface="Arial Narrow"/>
              </a:rPr>
              <a:t>Adrian</a:t>
            </a:r>
            <a:endParaRPr lang="en-US" sz="900" b="1" dirty="0">
              <a:latin typeface="Arial Narrow"/>
              <a:cs typeface="Arial Narrow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A7F7ACD5-3E5A-4EB5-A160-83B49A6311EB}"/>
              </a:ext>
            </a:extLst>
          </p:cNvPr>
          <p:cNvSpPr txBox="1"/>
          <p:nvPr/>
        </p:nvSpPr>
        <p:spPr>
          <a:xfrm>
            <a:off x="1798507" y="3783956"/>
            <a:ext cx="496867" cy="2760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Anna</a:t>
            </a:r>
          </a:p>
          <a:p>
            <a:pPr algn="ctr"/>
            <a:r>
              <a:rPr lang="en-US" sz="900" dirty="0">
                <a:latin typeface="Arial Narrow"/>
                <a:cs typeface="Arial Narrow"/>
              </a:rPr>
              <a:t>x156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F6166BE-9D3E-6784-6842-9C2676278FED}"/>
              </a:ext>
            </a:extLst>
          </p:cNvPr>
          <p:cNvSpPr txBox="1"/>
          <p:nvPr/>
        </p:nvSpPr>
        <p:spPr>
          <a:xfrm>
            <a:off x="7377103" y="1961791"/>
            <a:ext cx="884555" cy="4770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b="1" dirty="0">
                <a:latin typeface="Arial Narrow"/>
                <a:cs typeface="Arial Narrow"/>
              </a:rPr>
              <a:t>The Sky Lounge</a:t>
            </a:r>
            <a:br>
              <a:rPr lang="en-US" sz="900" b="1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(open space 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700" dirty="0">
                <a:latin typeface="Arial Narrow"/>
                <a:cs typeface="Arial Narrow"/>
              </a:rPr>
              <a:t>collab area)</a:t>
            </a:r>
            <a:br>
              <a:rPr lang="en-US" sz="700" dirty="0">
                <a:latin typeface="Arial Narrow"/>
                <a:cs typeface="Arial Narrow"/>
              </a:rPr>
            </a:br>
            <a:r>
              <a:rPr lang="en-US" sz="800" dirty="0">
                <a:latin typeface="Arial Narrow"/>
                <a:cs typeface="Arial Narrow"/>
              </a:rPr>
              <a:t>x100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D7C4CF9-9C17-F5A4-9DDB-DFE3FD8AA2E4}"/>
              </a:ext>
            </a:extLst>
          </p:cNvPr>
          <p:cNvSpPr txBox="1"/>
          <p:nvPr/>
        </p:nvSpPr>
        <p:spPr>
          <a:xfrm>
            <a:off x="2248239" y="2935979"/>
            <a:ext cx="1417199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" dirty="0"/>
              <a:t>Printer: Kyocera CS 6052ci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E429AE0-AC1B-1771-8943-AA23ECB16F64}"/>
              </a:ext>
            </a:extLst>
          </p:cNvPr>
          <p:cNvSpPr txBox="1"/>
          <p:nvPr/>
        </p:nvSpPr>
        <p:spPr>
          <a:xfrm>
            <a:off x="5273287" y="1306340"/>
            <a:ext cx="729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/>
              <a:t>Printer: </a:t>
            </a:r>
            <a:br>
              <a:rPr lang="en-US" sz="600" dirty="0"/>
            </a:br>
            <a:r>
              <a:rPr lang="en-US" sz="600" dirty="0"/>
              <a:t>Kyocera </a:t>
            </a:r>
            <a:br>
              <a:rPr lang="en-US" sz="600" dirty="0"/>
            </a:br>
            <a:r>
              <a:rPr lang="en-US" sz="600" dirty="0"/>
              <a:t>CS 5550ci</a:t>
            </a:r>
          </a:p>
        </p:txBody>
      </p:sp>
      <p:pic>
        <p:nvPicPr>
          <p:cNvPr id="73" name="Picture 72" descr="Text&#10;&#10;Description automatically generated with low confidence">
            <a:extLst>
              <a:ext uri="{FF2B5EF4-FFF2-40B4-BE49-F238E27FC236}">
                <a16:creationId xmlns:a16="http://schemas.microsoft.com/office/drawing/2014/main" id="{EFA6F158-1478-A6F3-C114-F3F287D229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31" y="153856"/>
            <a:ext cx="2433326" cy="55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469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reak Grey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60C10549-8EED-D247-AB2F-AF7BF403D873}"/>
    </a:ext>
  </a:extLst>
</a:theme>
</file>

<file path=ppt/theme/theme3.xml><?xml version="1.0" encoding="utf-8"?>
<a:theme xmlns:a="http://schemas.openxmlformats.org/drawingml/2006/main" name="Break Gold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A2CD6D9A-AF11-8542-AEB1-CE4DE77F97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1966</TotalTime>
  <Words>278</Words>
  <Application>Microsoft Office PowerPoint</Application>
  <PresentationFormat>Widescreen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Office Theme</vt:lpstr>
      <vt:lpstr>Break Grey</vt:lpstr>
      <vt:lpstr>Break Gold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Gunther</dc:creator>
  <cp:lastModifiedBy>Nikki Harris</cp:lastModifiedBy>
  <cp:revision>82</cp:revision>
  <cp:lastPrinted>2023-01-06T20:45:48Z</cp:lastPrinted>
  <dcterms:created xsi:type="dcterms:W3CDTF">2021-11-08T20:54:40Z</dcterms:created>
  <dcterms:modified xsi:type="dcterms:W3CDTF">2023-11-08T22:56:54Z</dcterms:modified>
</cp:coreProperties>
</file>