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 id="2147483662" r:id="rId5"/>
    <p:sldMasterId id="2147483663" r:id="rId6"/>
    <p:sldMasterId id="2147483664"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Lst>
  <p:sldSz cy="5143500" cx="9144000"/>
  <p:notesSz cx="7010400" cy="9296400"/>
  <p:embeddedFontLst>
    <p:embeddedFont>
      <p:font typeface="Raleway"/>
      <p:regular r:id="rId34"/>
      <p:bold r:id="rId35"/>
      <p:italic r:id="rId36"/>
      <p:boldItalic r:id="rId37"/>
    </p:embeddedFont>
    <p:embeddedFont>
      <p:font typeface="Proxima Nova"/>
      <p:regular r:id="rId38"/>
      <p:bold r:id="rId39"/>
      <p:italic r:id="rId40"/>
      <p:boldItalic r:id="rId41"/>
    </p:embeddedFont>
    <p:embeddedFont>
      <p:font typeface="Roboto"/>
      <p:regular r:id="rId42"/>
      <p:bold r:id="rId43"/>
      <p:italic r:id="rId44"/>
      <p:boldItalic r:id="rId45"/>
    </p:embeddedFont>
    <p:embeddedFont>
      <p:font typeface="Montserrat"/>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roximaNova-italic.fntdata"/><Relationship Id="rId42" Type="http://schemas.openxmlformats.org/officeDocument/2006/relationships/font" Target="fonts/Roboto-regular.fntdata"/><Relationship Id="rId41" Type="http://schemas.openxmlformats.org/officeDocument/2006/relationships/font" Target="fonts/ProximaNova-boldItalic.fntdata"/><Relationship Id="rId44" Type="http://schemas.openxmlformats.org/officeDocument/2006/relationships/font" Target="fonts/Roboto-italic.fntdata"/><Relationship Id="rId43" Type="http://schemas.openxmlformats.org/officeDocument/2006/relationships/font" Target="fonts/Roboto-bold.fntdata"/><Relationship Id="rId46" Type="http://schemas.openxmlformats.org/officeDocument/2006/relationships/font" Target="fonts/Montserrat-regular.fntdata"/><Relationship Id="rId45" Type="http://schemas.openxmlformats.org/officeDocument/2006/relationships/font" Target="fonts/Roboto-boldItalic.fntdata"/><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48" Type="http://schemas.openxmlformats.org/officeDocument/2006/relationships/font" Target="fonts/Montserrat-italic.fntdata"/><Relationship Id="rId47" Type="http://schemas.openxmlformats.org/officeDocument/2006/relationships/font" Target="fonts/Montserrat-bold.fntdata"/><Relationship Id="rId49" Type="http://schemas.openxmlformats.org/officeDocument/2006/relationships/font" Target="fonts/Montserrat-bold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font" Target="fonts/Raleway-bold.fntdata"/><Relationship Id="rId34" Type="http://schemas.openxmlformats.org/officeDocument/2006/relationships/font" Target="fonts/Raleway-regular.fntdata"/><Relationship Id="rId37" Type="http://schemas.openxmlformats.org/officeDocument/2006/relationships/font" Target="fonts/Raleway-boldItalic.fntdata"/><Relationship Id="rId36" Type="http://schemas.openxmlformats.org/officeDocument/2006/relationships/font" Target="fonts/Raleway-italic.fntdata"/><Relationship Id="rId39" Type="http://schemas.openxmlformats.org/officeDocument/2006/relationships/font" Target="fonts/ProximaNova-bold.fntdata"/><Relationship Id="rId38" Type="http://schemas.openxmlformats.org/officeDocument/2006/relationships/font" Target="fonts/ProximaNova-regular.fntdata"/><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406400" y="696913"/>
            <a:ext cx="6199188"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1:notes"/>
          <p:cNvSpPr txBox="1"/>
          <p:nvPr>
            <p:ph idx="1" type="body"/>
          </p:nvPr>
        </p:nvSpPr>
        <p:spPr>
          <a:xfrm>
            <a:off x="701040" y="4473893"/>
            <a:ext cx="5608320" cy="366061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
        <p:nvSpPr>
          <p:cNvPr id="69" name="Google Shape;69;p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61e62e2d93_0_48:notes"/>
          <p:cNvSpPr txBox="1"/>
          <p:nvPr>
            <p:ph idx="1" type="body"/>
          </p:nvPr>
        </p:nvSpPr>
        <p:spPr>
          <a:xfrm>
            <a:off x="701040" y="4473893"/>
            <a:ext cx="5608200" cy="366060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None/>
            </a:pPr>
            <a:r>
              <a:t/>
            </a:r>
            <a:endParaRPr sz="1200">
              <a:solidFill>
                <a:srgbClr val="373737"/>
              </a:solidFill>
              <a:highlight>
                <a:srgbClr val="FFFFFF"/>
              </a:highlight>
            </a:endParaRPr>
          </a:p>
          <a:p>
            <a:pPr indent="0" lvl="0" marL="0" rtl="0" algn="l">
              <a:lnSpc>
                <a:spcPct val="100000"/>
              </a:lnSpc>
              <a:spcBef>
                <a:spcPts val="0"/>
              </a:spcBef>
              <a:spcAft>
                <a:spcPts val="0"/>
              </a:spcAft>
              <a:buSzPts val="1100"/>
              <a:buNone/>
            </a:pPr>
            <a:r>
              <a:t/>
            </a:r>
            <a:endParaRPr sz="1300">
              <a:solidFill>
                <a:srgbClr val="434343"/>
              </a:solidFill>
              <a:latin typeface="Proxima Nova"/>
              <a:ea typeface="Proxima Nova"/>
              <a:cs typeface="Proxima Nova"/>
              <a:sym typeface="Proxima Nova"/>
            </a:endParaRPr>
          </a:p>
        </p:txBody>
      </p:sp>
      <p:sp>
        <p:nvSpPr>
          <p:cNvPr id="147" name="Google Shape;147;g61e62e2d93_0_48: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61e62e2d93_0_64:notes"/>
          <p:cNvSpPr txBox="1"/>
          <p:nvPr>
            <p:ph idx="1" type="body"/>
          </p:nvPr>
        </p:nvSpPr>
        <p:spPr>
          <a:xfrm>
            <a:off x="701040" y="4473893"/>
            <a:ext cx="5608200" cy="366060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None/>
            </a:pPr>
            <a:r>
              <a:t/>
            </a:r>
            <a:endParaRPr sz="1200">
              <a:solidFill>
                <a:srgbClr val="373737"/>
              </a:solidFill>
              <a:highlight>
                <a:srgbClr val="FFFFFF"/>
              </a:highlight>
            </a:endParaRPr>
          </a:p>
          <a:p>
            <a:pPr indent="0" lvl="0" marL="0" rtl="0" algn="l">
              <a:lnSpc>
                <a:spcPct val="100000"/>
              </a:lnSpc>
              <a:spcBef>
                <a:spcPts val="0"/>
              </a:spcBef>
              <a:spcAft>
                <a:spcPts val="0"/>
              </a:spcAft>
              <a:buSzPts val="1100"/>
              <a:buNone/>
            </a:pPr>
            <a:r>
              <a:t/>
            </a:r>
            <a:endParaRPr sz="1300">
              <a:solidFill>
                <a:srgbClr val="434343"/>
              </a:solidFill>
              <a:latin typeface="Proxima Nova"/>
              <a:ea typeface="Proxima Nova"/>
              <a:cs typeface="Proxima Nova"/>
              <a:sym typeface="Proxima Nova"/>
            </a:endParaRPr>
          </a:p>
        </p:txBody>
      </p:sp>
      <p:sp>
        <p:nvSpPr>
          <p:cNvPr id="158" name="Google Shape;158;g61e62e2d93_0_64: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61e62e2d93_0_75:notes"/>
          <p:cNvSpPr txBox="1"/>
          <p:nvPr>
            <p:ph idx="1" type="body"/>
          </p:nvPr>
        </p:nvSpPr>
        <p:spPr>
          <a:xfrm>
            <a:off x="701040" y="4473893"/>
            <a:ext cx="5608200" cy="366060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None/>
            </a:pPr>
            <a:r>
              <a:t/>
            </a:r>
            <a:endParaRPr sz="1200">
              <a:solidFill>
                <a:srgbClr val="373737"/>
              </a:solidFill>
              <a:highlight>
                <a:srgbClr val="FFFFFF"/>
              </a:highlight>
            </a:endParaRPr>
          </a:p>
          <a:p>
            <a:pPr indent="0" lvl="0" marL="0" rtl="0" algn="l">
              <a:lnSpc>
                <a:spcPct val="100000"/>
              </a:lnSpc>
              <a:spcBef>
                <a:spcPts val="0"/>
              </a:spcBef>
              <a:spcAft>
                <a:spcPts val="0"/>
              </a:spcAft>
              <a:buSzPts val="1100"/>
              <a:buNone/>
            </a:pPr>
            <a:r>
              <a:t/>
            </a:r>
            <a:endParaRPr sz="1300">
              <a:solidFill>
                <a:srgbClr val="434343"/>
              </a:solidFill>
              <a:latin typeface="Proxima Nova"/>
              <a:ea typeface="Proxima Nova"/>
              <a:cs typeface="Proxima Nova"/>
              <a:sym typeface="Proxima Nova"/>
            </a:endParaRPr>
          </a:p>
        </p:txBody>
      </p:sp>
      <p:sp>
        <p:nvSpPr>
          <p:cNvPr id="169" name="Google Shape;169;g61e62e2d93_0_75: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61e62e2d93_0_102:notes"/>
          <p:cNvSpPr txBox="1"/>
          <p:nvPr>
            <p:ph idx="1" type="body"/>
          </p:nvPr>
        </p:nvSpPr>
        <p:spPr>
          <a:xfrm>
            <a:off x="701040" y="4473893"/>
            <a:ext cx="5608200" cy="366060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None/>
            </a:pPr>
            <a:r>
              <a:t/>
            </a:r>
            <a:endParaRPr sz="1200">
              <a:solidFill>
                <a:srgbClr val="373737"/>
              </a:solidFill>
              <a:highlight>
                <a:srgbClr val="FFFFFF"/>
              </a:highlight>
            </a:endParaRPr>
          </a:p>
          <a:p>
            <a:pPr indent="0" lvl="0" marL="0" rtl="0" algn="l">
              <a:lnSpc>
                <a:spcPct val="100000"/>
              </a:lnSpc>
              <a:spcBef>
                <a:spcPts val="0"/>
              </a:spcBef>
              <a:spcAft>
                <a:spcPts val="0"/>
              </a:spcAft>
              <a:buSzPts val="1100"/>
              <a:buNone/>
            </a:pPr>
            <a:r>
              <a:t/>
            </a:r>
            <a:endParaRPr sz="1300">
              <a:solidFill>
                <a:srgbClr val="434343"/>
              </a:solidFill>
              <a:latin typeface="Proxima Nova"/>
              <a:ea typeface="Proxima Nova"/>
              <a:cs typeface="Proxima Nova"/>
              <a:sym typeface="Proxima Nova"/>
            </a:endParaRPr>
          </a:p>
        </p:txBody>
      </p:sp>
      <p:sp>
        <p:nvSpPr>
          <p:cNvPr id="181" name="Google Shape;181;g61e62e2d93_0_102: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61e62e2d93_0_113:notes"/>
          <p:cNvSpPr txBox="1"/>
          <p:nvPr>
            <p:ph idx="1" type="body"/>
          </p:nvPr>
        </p:nvSpPr>
        <p:spPr>
          <a:xfrm>
            <a:off x="701040" y="4473893"/>
            <a:ext cx="5608200" cy="366060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None/>
            </a:pPr>
            <a:r>
              <a:t/>
            </a:r>
            <a:endParaRPr sz="1200">
              <a:solidFill>
                <a:srgbClr val="373737"/>
              </a:solidFill>
              <a:highlight>
                <a:srgbClr val="FFFFFF"/>
              </a:highlight>
            </a:endParaRPr>
          </a:p>
          <a:p>
            <a:pPr indent="0" lvl="0" marL="0" rtl="0" algn="l">
              <a:lnSpc>
                <a:spcPct val="100000"/>
              </a:lnSpc>
              <a:spcBef>
                <a:spcPts val="0"/>
              </a:spcBef>
              <a:spcAft>
                <a:spcPts val="0"/>
              </a:spcAft>
              <a:buSzPts val="1100"/>
              <a:buNone/>
            </a:pPr>
            <a:r>
              <a:t/>
            </a:r>
            <a:endParaRPr sz="1300">
              <a:solidFill>
                <a:srgbClr val="434343"/>
              </a:solidFill>
              <a:latin typeface="Proxima Nova"/>
              <a:ea typeface="Proxima Nova"/>
              <a:cs typeface="Proxima Nova"/>
              <a:sym typeface="Proxima Nova"/>
            </a:endParaRPr>
          </a:p>
        </p:txBody>
      </p:sp>
      <p:sp>
        <p:nvSpPr>
          <p:cNvPr id="192" name="Google Shape;192;g61e62e2d93_0_113: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61e62e2d93_0_126:notes"/>
          <p:cNvSpPr txBox="1"/>
          <p:nvPr>
            <p:ph idx="1" type="body"/>
          </p:nvPr>
        </p:nvSpPr>
        <p:spPr>
          <a:xfrm>
            <a:off x="701040" y="4473893"/>
            <a:ext cx="5608200" cy="366060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None/>
            </a:pPr>
            <a:r>
              <a:t/>
            </a:r>
            <a:endParaRPr sz="1200">
              <a:solidFill>
                <a:srgbClr val="373737"/>
              </a:solidFill>
              <a:highlight>
                <a:srgbClr val="FFFFFF"/>
              </a:highlight>
            </a:endParaRPr>
          </a:p>
          <a:p>
            <a:pPr indent="0" lvl="0" marL="0" rtl="0" algn="l">
              <a:lnSpc>
                <a:spcPct val="100000"/>
              </a:lnSpc>
              <a:spcBef>
                <a:spcPts val="0"/>
              </a:spcBef>
              <a:spcAft>
                <a:spcPts val="0"/>
              </a:spcAft>
              <a:buSzPts val="1100"/>
              <a:buNone/>
            </a:pPr>
            <a:r>
              <a:t/>
            </a:r>
            <a:endParaRPr sz="1300">
              <a:solidFill>
                <a:srgbClr val="434343"/>
              </a:solidFill>
              <a:latin typeface="Proxima Nova"/>
              <a:ea typeface="Proxima Nova"/>
              <a:cs typeface="Proxima Nova"/>
              <a:sym typeface="Proxima Nova"/>
            </a:endParaRPr>
          </a:p>
        </p:txBody>
      </p:sp>
      <p:sp>
        <p:nvSpPr>
          <p:cNvPr id="207" name="Google Shape;207;g61e62e2d93_0_126: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61e62e2d93_0_6:notes"/>
          <p:cNvSpPr txBox="1"/>
          <p:nvPr>
            <p:ph idx="1" type="body"/>
          </p:nvPr>
        </p:nvSpPr>
        <p:spPr>
          <a:xfrm>
            <a:off x="701040" y="4415790"/>
            <a:ext cx="5608200" cy="4183500"/>
          </a:xfrm>
          <a:prstGeom prst="rect">
            <a:avLst/>
          </a:prstGeom>
          <a:noFill/>
          <a:ln>
            <a:noFill/>
          </a:ln>
        </p:spPr>
        <p:txBody>
          <a:bodyPr anchorCtr="0" anchor="ctr" bIns="93150" lIns="93150" spcFirstLastPara="1" rIns="93150" wrap="square" tIns="93150">
            <a:noAutofit/>
          </a:bodyPr>
          <a:lstStyle/>
          <a:p>
            <a:pPr indent="0" lvl="0" marL="0" rtl="0" algn="l">
              <a:lnSpc>
                <a:spcPct val="100000"/>
              </a:lnSpc>
              <a:spcBef>
                <a:spcPts val="0"/>
              </a:spcBef>
              <a:spcAft>
                <a:spcPts val="0"/>
              </a:spcAft>
              <a:buSzPts val="1100"/>
              <a:buNone/>
            </a:pPr>
            <a:r>
              <a:t/>
            </a:r>
            <a:endParaRPr sz="1400"/>
          </a:p>
        </p:txBody>
      </p:sp>
      <p:sp>
        <p:nvSpPr>
          <p:cNvPr id="218" name="Google Shape;218;g61e62e2d93_0_6: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61e62e2d93_0_158:notes"/>
          <p:cNvSpPr txBox="1"/>
          <p:nvPr>
            <p:ph idx="1" type="body"/>
          </p:nvPr>
        </p:nvSpPr>
        <p:spPr>
          <a:xfrm>
            <a:off x="701040" y="4473893"/>
            <a:ext cx="5608200" cy="366060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None/>
            </a:pPr>
            <a:r>
              <a:t/>
            </a:r>
            <a:endParaRPr sz="1200">
              <a:solidFill>
                <a:srgbClr val="373737"/>
              </a:solidFill>
              <a:highlight>
                <a:srgbClr val="FFFFFF"/>
              </a:highlight>
            </a:endParaRPr>
          </a:p>
          <a:p>
            <a:pPr indent="0" lvl="0" marL="0" rtl="0" algn="l">
              <a:lnSpc>
                <a:spcPct val="100000"/>
              </a:lnSpc>
              <a:spcBef>
                <a:spcPts val="0"/>
              </a:spcBef>
              <a:spcAft>
                <a:spcPts val="0"/>
              </a:spcAft>
              <a:buSzPts val="1100"/>
              <a:buNone/>
            </a:pPr>
            <a:r>
              <a:t/>
            </a:r>
            <a:endParaRPr sz="1300">
              <a:solidFill>
                <a:srgbClr val="434343"/>
              </a:solidFill>
              <a:latin typeface="Proxima Nova"/>
              <a:ea typeface="Proxima Nova"/>
              <a:cs typeface="Proxima Nova"/>
              <a:sym typeface="Proxima Nova"/>
            </a:endParaRPr>
          </a:p>
        </p:txBody>
      </p:sp>
      <p:sp>
        <p:nvSpPr>
          <p:cNvPr id="223" name="Google Shape;223;g61e62e2d93_0_158: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61e62e2d93_0_90:notes"/>
          <p:cNvSpPr txBox="1"/>
          <p:nvPr>
            <p:ph idx="1" type="body"/>
          </p:nvPr>
        </p:nvSpPr>
        <p:spPr>
          <a:xfrm>
            <a:off x="701040" y="4473893"/>
            <a:ext cx="5608200" cy="366060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None/>
            </a:pPr>
            <a:r>
              <a:t/>
            </a:r>
            <a:endParaRPr sz="1200">
              <a:solidFill>
                <a:srgbClr val="373737"/>
              </a:solidFill>
              <a:highlight>
                <a:srgbClr val="FFFFFF"/>
              </a:highlight>
            </a:endParaRPr>
          </a:p>
          <a:p>
            <a:pPr indent="0" lvl="0" marL="0" rtl="0" algn="l">
              <a:lnSpc>
                <a:spcPct val="100000"/>
              </a:lnSpc>
              <a:spcBef>
                <a:spcPts val="0"/>
              </a:spcBef>
              <a:spcAft>
                <a:spcPts val="0"/>
              </a:spcAft>
              <a:buSzPts val="1100"/>
              <a:buNone/>
            </a:pPr>
            <a:r>
              <a:t/>
            </a:r>
            <a:endParaRPr sz="1300">
              <a:solidFill>
                <a:srgbClr val="434343"/>
              </a:solidFill>
              <a:latin typeface="Proxima Nova"/>
              <a:ea typeface="Proxima Nova"/>
              <a:cs typeface="Proxima Nova"/>
              <a:sym typeface="Proxima Nova"/>
            </a:endParaRPr>
          </a:p>
        </p:txBody>
      </p:sp>
      <p:sp>
        <p:nvSpPr>
          <p:cNvPr id="234" name="Google Shape;234;g61e62e2d93_0_9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61e62e2d93_0_144:notes"/>
          <p:cNvSpPr txBox="1"/>
          <p:nvPr>
            <p:ph idx="1" type="body"/>
          </p:nvPr>
        </p:nvSpPr>
        <p:spPr>
          <a:xfrm>
            <a:off x="701040" y="4473893"/>
            <a:ext cx="5608200" cy="366060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None/>
            </a:pPr>
            <a:r>
              <a:t/>
            </a:r>
            <a:endParaRPr sz="1200">
              <a:solidFill>
                <a:srgbClr val="373737"/>
              </a:solidFill>
              <a:highlight>
                <a:srgbClr val="FFFFFF"/>
              </a:highlight>
            </a:endParaRPr>
          </a:p>
          <a:p>
            <a:pPr indent="0" lvl="0" marL="0" rtl="0" algn="l">
              <a:lnSpc>
                <a:spcPct val="100000"/>
              </a:lnSpc>
              <a:spcBef>
                <a:spcPts val="0"/>
              </a:spcBef>
              <a:spcAft>
                <a:spcPts val="0"/>
              </a:spcAft>
              <a:buSzPts val="1100"/>
              <a:buNone/>
            </a:pPr>
            <a:r>
              <a:rPr lang="en-US" sz="1300">
                <a:solidFill>
                  <a:srgbClr val="434343"/>
                </a:solidFill>
                <a:latin typeface="Proxima Nova"/>
                <a:ea typeface="Proxima Nova"/>
                <a:cs typeface="Proxima Nova"/>
                <a:sym typeface="Proxima Nova"/>
              </a:rPr>
              <a:t>In person conversations!!!!!!!!</a:t>
            </a:r>
            <a:endParaRPr sz="1300">
              <a:solidFill>
                <a:srgbClr val="434343"/>
              </a:solidFill>
              <a:latin typeface="Proxima Nova"/>
              <a:ea typeface="Proxima Nova"/>
              <a:cs typeface="Proxima Nova"/>
              <a:sym typeface="Proxima Nova"/>
            </a:endParaRPr>
          </a:p>
        </p:txBody>
      </p:sp>
      <p:sp>
        <p:nvSpPr>
          <p:cNvPr id="246" name="Google Shape;246;g61e62e2d93_0_144: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2:notes"/>
          <p:cNvSpPr txBox="1"/>
          <p:nvPr>
            <p:ph idx="1" type="body"/>
          </p:nvPr>
        </p:nvSpPr>
        <p:spPr>
          <a:xfrm>
            <a:off x="701040" y="4473893"/>
            <a:ext cx="5608320" cy="366061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
        <p:nvSpPr>
          <p:cNvPr id="78" name="Google Shape;78;p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5c1638151e_1_41:notes"/>
          <p:cNvSpPr txBox="1"/>
          <p:nvPr>
            <p:ph idx="1" type="body"/>
          </p:nvPr>
        </p:nvSpPr>
        <p:spPr>
          <a:xfrm>
            <a:off x="701040" y="4473893"/>
            <a:ext cx="5608200" cy="366060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sz="1300">
              <a:solidFill>
                <a:srgbClr val="434343"/>
              </a:solidFill>
              <a:latin typeface="Proxima Nova"/>
              <a:ea typeface="Proxima Nova"/>
              <a:cs typeface="Proxima Nova"/>
              <a:sym typeface="Proxima Nova"/>
            </a:endParaRPr>
          </a:p>
        </p:txBody>
      </p:sp>
      <p:sp>
        <p:nvSpPr>
          <p:cNvPr id="257" name="Google Shape;257;g5c1638151e_1_41: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5c1638151e_1_212:notes"/>
          <p:cNvSpPr txBox="1"/>
          <p:nvPr>
            <p:ph idx="1" type="body"/>
          </p:nvPr>
        </p:nvSpPr>
        <p:spPr>
          <a:xfrm>
            <a:off x="701040" y="4473893"/>
            <a:ext cx="5608200" cy="366060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rPr lang="en-US" sz="1300">
                <a:solidFill>
                  <a:srgbClr val="434343"/>
                </a:solidFill>
                <a:latin typeface="Proxima Nova"/>
                <a:ea typeface="Proxima Nova"/>
                <a:cs typeface="Proxima Nova"/>
                <a:sym typeface="Proxima Nova"/>
              </a:rPr>
              <a:t>Just because you drop in a schedule, task etc does not mean the job is off your plate. You need to ALWAYS be checking in, looking back, adjusting as needed.</a:t>
            </a:r>
            <a:endParaRPr sz="1300">
              <a:solidFill>
                <a:srgbClr val="434343"/>
              </a:solidFill>
              <a:latin typeface="Proxima Nova"/>
              <a:ea typeface="Proxima Nova"/>
              <a:cs typeface="Proxima Nova"/>
              <a:sym typeface="Proxima Nova"/>
            </a:endParaRPr>
          </a:p>
        </p:txBody>
      </p:sp>
      <p:sp>
        <p:nvSpPr>
          <p:cNvPr id="269" name="Google Shape;269;g5c1638151e_1_212: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5c1638151e_6_109:notes"/>
          <p:cNvSpPr txBox="1"/>
          <p:nvPr>
            <p:ph idx="1" type="body"/>
          </p:nvPr>
        </p:nvSpPr>
        <p:spPr>
          <a:xfrm>
            <a:off x="701040" y="4415790"/>
            <a:ext cx="5608200" cy="4183500"/>
          </a:xfrm>
          <a:prstGeom prst="rect">
            <a:avLst/>
          </a:prstGeom>
          <a:noFill/>
          <a:ln>
            <a:noFill/>
          </a:ln>
        </p:spPr>
        <p:txBody>
          <a:bodyPr anchorCtr="0" anchor="ctr" bIns="93150" lIns="93150" spcFirstLastPara="1" rIns="93150" wrap="square" tIns="93150">
            <a:noAutofit/>
          </a:bodyPr>
          <a:lstStyle/>
          <a:p>
            <a:pPr indent="0" lvl="0" marL="0" rtl="0" algn="l">
              <a:lnSpc>
                <a:spcPct val="100000"/>
              </a:lnSpc>
              <a:spcBef>
                <a:spcPts val="0"/>
              </a:spcBef>
              <a:spcAft>
                <a:spcPts val="0"/>
              </a:spcAft>
              <a:buSzPts val="1100"/>
              <a:buNone/>
            </a:pPr>
            <a:r>
              <a:t/>
            </a:r>
            <a:endParaRPr sz="1400"/>
          </a:p>
        </p:txBody>
      </p:sp>
      <p:sp>
        <p:nvSpPr>
          <p:cNvPr id="297" name="Google Shape;297;g5c1638151e_6_109: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5c1638151e_6_113:notes"/>
          <p:cNvSpPr txBox="1"/>
          <p:nvPr>
            <p:ph idx="1" type="body"/>
          </p:nvPr>
        </p:nvSpPr>
        <p:spPr>
          <a:xfrm>
            <a:off x="701040" y="4473893"/>
            <a:ext cx="5608200" cy="366060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sz="1300">
              <a:solidFill>
                <a:srgbClr val="434343"/>
              </a:solidFill>
              <a:latin typeface="Proxima Nova"/>
              <a:ea typeface="Proxima Nova"/>
              <a:cs typeface="Proxima Nova"/>
              <a:sym typeface="Proxima Nova"/>
            </a:endParaRPr>
          </a:p>
        </p:txBody>
      </p:sp>
      <p:sp>
        <p:nvSpPr>
          <p:cNvPr id="302" name="Google Shape;302;g5c1638151e_6_113: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63232fbfcf_0_0:notes"/>
          <p:cNvSpPr txBox="1"/>
          <p:nvPr>
            <p:ph idx="1" type="body"/>
          </p:nvPr>
        </p:nvSpPr>
        <p:spPr>
          <a:xfrm>
            <a:off x="701040" y="4415790"/>
            <a:ext cx="5608200" cy="4183500"/>
          </a:xfrm>
          <a:prstGeom prst="rect">
            <a:avLst/>
          </a:prstGeom>
          <a:noFill/>
          <a:ln>
            <a:noFill/>
          </a:ln>
        </p:spPr>
        <p:txBody>
          <a:bodyPr anchorCtr="0" anchor="ctr" bIns="93150" lIns="93150" spcFirstLastPara="1" rIns="93150" wrap="square" tIns="93150">
            <a:noAutofit/>
          </a:bodyPr>
          <a:lstStyle/>
          <a:p>
            <a:pPr indent="0" lvl="0" marL="0" rtl="0" algn="l">
              <a:lnSpc>
                <a:spcPct val="100000"/>
              </a:lnSpc>
              <a:spcBef>
                <a:spcPts val="0"/>
              </a:spcBef>
              <a:spcAft>
                <a:spcPts val="0"/>
              </a:spcAft>
              <a:buSzPts val="1100"/>
              <a:buNone/>
            </a:pPr>
            <a:r>
              <a:t/>
            </a:r>
            <a:endParaRPr sz="1400"/>
          </a:p>
        </p:txBody>
      </p:sp>
      <p:sp>
        <p:nvSpPr>
          <p:cNvPr id="311" name="Google Shape;311;g63232fbfcf_0_0: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63232fbfcf_0_4:notes"/>
          <p:cNvSpPr txBox="1"/>
          <p:nvPr>
            <p:ph idx="1" type="body"/>
          </p:nvPr>
        </p:nvSpPr>
        <p:spPr>
          <a:xfrm>
            <a:off x="701040" y="4473893"/>
            <a:ext cx="5608200" cy="366060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None/>
            </a:pPr>
            <a:r>
              <a:t/>
            </a:r>
            <a:endParaRPr sz="1200">
              <a:solidFill>
                <a:srgbClr val="373737"/>
              </a:solidFill>
              <a:highlight>
                <a:srgbClr val="FFFFFF"/>
              </a:highlight>
            </a:endParaRPr>
          </a:p>
          <a:p>
            <a:pPr indent="0" lvl="0" marL="0" rtl="0" algn="l">
              <a:lnSpc>
                <a:spcPct val="100000"/>
              </a:lnSpc>
              <a:spcBef>
                <a:spcPts val="0"/>
              </a:spcBef>
              <a:spcAft>
                <a:spcPts val="0"/>
              </a:spcAft>
              <a:buSzPts val="1100"/>
              <a:buNone/>
            </a:pPr>
            <a:r>
              <a:rPr lang="en-US" sz="1300">
                <a:solidFill>
                  <a:srgbClr val="434343"/>
                </a:solidFill>
                <a:latin typeface="Proxima Nova"/>
                <a:ea typeface="Proxima Nova"/>
                <a:cs typeface="Proxima Nova"/>
                <a:sym typeface="Proxima Nova"/>
              </a:rPr>
              <a:t>In person conversations!!!!!!!!</a:t>
            </a:r>
            <a:endParaRPr sz="1300">
              <a:solidFill>
                <a:srgbClr val="434343"/>
              </a:solidFill>
              <a:latin typeface="Proxima Nova"/>
              <a:ea typeface="Proxima Nova"/>
              <a:cs typeface="Proxima Nova"/>
              <a:sym typeface="Proxima Nova"/>
            </a:endParaRPr>
          </a:p>
        </p:txBody>
      </p:sp>
      <p:sp>
        <p:nvSpPr>
          <p:cNvPr id="316" name="Google Shape;316;g63232fbfcf_0_4: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5c1638151e_4_0:notes"/>
          <p:cNvSpPr txBox="1"/>
          <p:nvPr>
            <p:ph idx="1" type="body"/>
          </p:nvPr>
        </p:nvSpPr>
        <p:spPr>
          <a:xfrm>
            <a:off x="701040" y="4473892"/>
            <a:ext cx="5608200" cy="3660600"/>
          </a:xfrm>
          <a:prstGeom prst="rect">
            <a:avLst/>
          </a:prstGeom>
        </p:spPr>
        <p:txBody>
          <a:bodyPr anchorCtr="0" anchor="t" bIns="93150" lIns="93150" spcFirstLastPara="1" rIns="93150" wrap="square" tIns="93150">
            <a:noAutofit/>
          </a:bodyPr>
          <a:lstStyle/>
          <a:p>
            <a:pPr indent="0" lvl="0" marL="0" rtl="0" algn="l">
              <a:spcBef>
                <a:spcPts val="0"/>
              </a:spcBef>
              <a:spcAft>
                <a:spcPts val="1000"/>
              </a:spcAft>
              <a:buNone/>
            </a:pPr>
            <a:r>
              <a:t/>
            </a:r>
            <a:endParaRPr>
              <a:latin typeface="Proxima Nova"/>
              <a:ea typeface="Proxima Nova"/>
              <a:cs typeface="Proxima Nova"/>
              <a:sym typeface="Proxima Nova"/>
            </a:endParaRPr>
          </a:p>
        </p:txBody>
      </p:sp>
      <p:sp>
        <p:nvSpPr>
          <p:cNvPr id="84" name="Google Shape;84;g5c1638151e_4_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5c1638151e_0_0:notes"/>
          <p:cNvSpPr txBox="1"/>
          <p:nvPr>
            <p:ph idx="1" type="body"/>
          </p:nvPr>
        </p:nvSpPr>
        <p:spPr>
          <a:xfrm>
            <a:off x="701040" y="4473893"/>
            <a:ext cx="5608200" cy="366060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sz="1300">
              <a:solidFill>
                <a:srgbClr val="434343"/>
              </a:solidFill>
              <a:latin typeface="Proxima Nova"/>
              <a:ea typeface="Proxima Nova"/>
              <a:cs typeface="Proxima Nova"/>
              <a:sym typeface="Proxima Nova"/>
            </a:endParaRPr>
          </a:p>
        </p:txBody>
      </p:sp>
      <p:sp>
        <p:nvSpPr>
          <p:cNvPr id="93" name="Google Shape;93;g5c1638151e_0_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61e62e2d93_0_2:notes"/>
          <p:cNvSpPr txBox="1"/>
          <p:nvPr>
            <p:ph idx="1" type="body"/>
          </p:nvPr>
        </p:nvSpPr>
        <p:spPr>
          <a:xfrm>
            <a:off x="701040" y="4415790"/>
            <a:ext cx="5608200" cy="4183500"/>
          </a:xfrm>
          <a:prstGeom prst="rect">
            <a:avLst/>
          </a:prstGeom>
          <a:noFill/>
          <a:ln>
            <a:noFill/>
          </a:ln>
        </p:spPr>
        <p:txBody>
          <a:bodyPr anchorCtr="0" anchor="ctr" bIns="93150" lIns="93150" spcFirstLastPara="1" rIns="93150" wrap="square" tIns="93150">
            <a:noAutofit/>
          </a:bodyPr>
          <a:lstStyle/>
          <a:p>
            <a:pPr indent="0" lvl="0" marL="0" rtl="0" algn="l">
              <a:lnSpc>
                <a:spcPct val="100000"/>
              </a:lnSpc>
              <a:spcBef>
                <a:spcPts val="0"/>
              </a:spcBef>
              <a:spcAft>
                <a:spcPts val="0"/>
              </a:spcAft>
              <a:buSzPts val="1100"/>
              <a:buNone/>
            </a:pPr>
            <a:r>
              <a:t/>
            </a:r>
            <a:endParaRPr sz="1400"/>
          </a:p>
        </p:txBody>
      </p:sp>
      <p:sp>
        <p:nvSpPr>
          <p:cNvPr id="101" name="Google Shape;101;g61e62e2d93_0_2: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5c1638151e_1_57:notes"/>
          <p:cNvSpPr txBox="1"/>
          <p:nvPr>
            <p:ph idx="1" type="body"/>
          </p:nvPr>
        </p:nvSpPr>
        <p:spPr>
          <a:xfrm>
            <a:off x="701040" y="4473893"/>
            <a:ext cx="5608200" cy="366060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None/>
            </a:pPr>
            <a:r>
              <a:t/>
            </a:r>
            <a:endParaRPr sz="1200">
              <a:solidFill>
                <a:srgbClr val="373737"/>
              </a:solidFill>
              <a:highlight>
                <a:srgbClr val="FFFFFF"/>
              </a:highlight>
            </a:endParaRPr>
          </a:p>
          <a:p>
            <a:pPr indent="0" lvl="0" marL="0" rtl="0" algn="l">
              <a:lnSpc>
                <a:spcPct val="100000"/>
              </a:lnSpc>
              <a:spcBef>
                <a:spcPts val="0"/>
              </a:spcBef>
              <a:spcAft>
                <a:spcPts val="0"/>
              </a:spcAft>
              <a:buSzPts val="1100"/>
              <a:buNone/>
            </a:pPr>
            <a:r>
              <a:rPr lang="en-US" sz="1300">
                <a:solidFill>
                  <a:srgbClr val="434343"/>
                </a:solidFill>
                <a:latin typeface="Proxima Nova"/>
                <a:ea typeface="Proxima Nova"/>
                <a:cs typeface="Proxima Nova"/>
                <a:sym typeface="Proxima Nova"/>
              </a:rPr>
              <a:t>Prior to setting up, review and ask yourself some questions, get comfortable and understand what the work is we are tasked to do.</a:t>
            </a:r>
            <a:endParaRPr sz="1300">
              <a:solidFill>
                <a:srgbClr val="434343"/>
              </a:solidFill>
              <a:latin typeface="Proxima Nova"/>
              <a:ea typeface="Proxima Nova"/>
              <a:cs typeface="Proxima Nova"/>
              <a:sym typeface="Proxima Nova"/>
            </a:endParaRPr>
          </a:p>
        </p:txBody>
      </p:sp>
      <p:sp>
        <p:nvSpPr>
          <p:cNvPr id="106" name="Google Shape;106;g5c1638151e_1_57: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61e62e2d93_0_13:notes"/>
          <p:cNvSpPr txBox="1"/>
          <p:nvPr>
            <p:ph idx="1" type="body"/>
          </p:nvPr>
        </p:nvSpPr>
        <p:spPr>
          <a:xfrm>
            <a:off x="701040" y="4473893"/>
            <a:ext cx="5608200" cy="366060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None/>
            </a:pPr>
            <a:r>
              <a:t/>
            </a:r>
            <a:endParaRPr sz="1200">
              <a:solidFill>
                <a:srgbClr val="373737"/>
              </a:solidFill>
              <a:highlight>
                <a:srgbClr val="FFFFFF"/>
              </a:highlight>
            </a:endParaRPr>
          </a:p>
          <a:p>
            <a:pPr indent="0" lvl="0" marL="0" rtl="0" algn="l">
              <a:lnSpc>
                <a:spcPct val="100000"/>
              </a:lnSpc>
              <a:spcBef>
                <a:spcPts val="0"/>
              </a:spcBef>
              <a:spcAft>
                <a:spcPts val="0"/>
              </a:spcAft>
              <a:buSzPts val="1100"/>
              <a:buNone/>
            </a:pPr>
            <a:r>
              <a:rPr lang="en-US" sz="1300">
                <a:solidFill>
                  <a:srgbClr val="434343"/>
                </a:solidFill>
                <a:latin typeface="Proxima Nova"/>
                <a:ea typeface="Proxima Nova"/>
                <a:cs typeface="Proxima Nova"/>
                <a:sym typeface="Proxima Nova"/>
              </a:rPr>
              <a:t>There may be rush jobs which means less time to prep, but you should still prep to ensure you understand the ask, as the resource to go to with questions about the job itself.</a:t>
            </a:r>
            <a:endParaRPr sz="1300">
              <a:solidFill>
                <a:srgbClr val="434343"/>
              </a:solidFill>
              <a:latin typeface="Proxima Nova"/>
              <a:ea typeface="Proxima Nova"/>
              <a:cs typeface="Proxima Nova"/>
              <a:sym typeface="Proxima Nova"/>
            </a:endParaRPr>
          </a:p>
        </p:txBody>
      </p:sp>
      <p:sp>
        <p:nvSpPr>
          <p:cNvPr id="115" name="Google Shape;115;g61e62e2d93_0_13: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61e62e2d93_0_21:notes"/>
          <p:cNvSpPr txBox="1"/>
          <p:nvPr>
            <p:ph idx="1" type="body"/>
          </p:nvPr>
        </p:nvSpPr>
        <p:spPr>
          <a:xfrm>
            <a:off x="701040" y="4473893"/>
            <a:ext cx="5608200" cy="366060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None/>
            </a:pPr>
            <a:r>
              <a:t/>
            </a:r>
            <a:endParaRPr sz="1200">
              <a:solidFill>
                <a:srgbClr val="373737"/>
              </a:solidFill>
              <a:highlight>
                <a:srgbClr val="FFFFFF"/>
              </a:highlight>
            </a:endParaRPr>
          </a:p>
          <a:p>
            <a:pPr indent="0" lvl="0" marL="0" rtl="0" algn="l">
              <a:lnSpc>
                <a:spcPct val="100000"/>
              </a:lnSpc>
              <a:spcBef>
                <a:spcPts val="0"/>
              </a:spcBef>
              <a:spcAft>
                <a:spcPts val="0"/>
              </a:spcAft>
              <a:buSzPts val="1100"/>
              <a:buNone/>
            </a:pPr>
            <a:r>
              <a:t/>
            </a:r>
            <a:endParaRPr sz="1300">
              <a:solidFill>
                <a:srgbClr val="434343"/>
              </a:solidFill>
              <a:latin typeface="Proxima Nova"/>
              <a:ea typeface="Proxima Nova"/>
              <a:cs typeface="Proxima Nova"/>
              <a:sym typeface="Proxima Nova"/>
            </a:endParaRPr>
          </a:p>
        </p:txBody>
      </p:sp>
      <p:sp>
        <p:nvSpPr>
          <p:cNvPr id="123" name="Google Shape;123;g61e62e2d93_0_21: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61e62e2d93_0_30:notes"/>
          <p:cNvSpPr txBox="1"/>
          <p:nvPr>
            <p:ph idx="1" type="body"/>
          </p:nvPr>
        </p:nvSpPr>
        <p:spPr>
          <a:xfrm>
            <a:off x="701040" y="4473893"/>
            <a:ext cx="5608200" cy="366060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None/>
            </a:pPr>
            <a:r>
              <a:t/>
            </a:r>
            <a:endParaRPr sz="1200">
              <a:solidFill>
                <a:srgbClr val="373737"/>
              </a:solidFill>
              <a:highlight>
                <a:srgbClr val="FFFFFF"/>
              </a:highlight>
            </a:endParaRPr>
          </a:p>
          <a:p>
            <a:pPr indent="0" lvl="0" marL="0" rtl="0" algn="l">
              <a:lnSpc>
                <a:spcPct val="100000"/>
              </a:lnSpc>
              <a:spcBef>
                <a:spcPts val="0"/>
              </a:spcBef>
              <a:spcAft>
                <a:spcPts val="0"/>
              </a:spcAft>
              <a:buSzPts val="1100"/>
              <a:buNone/>
            </a:pPr>
            <a:r>
              <a:t/>
            </a:r>
            <a:endParaRPr sz="1300">
              <a:solidFill>
                <a:srgbClr val="434343"/>
              </a:solidFill>
              <a:latin typeface="Proxima Nova"/>
              <a:ea typeface="Proxima Nova"/>
              <a:cs typeface="Proxima Nova"/>
              <a:sym typeface="Proxima Nova"/>
            </a:endParaRPr>
          </a:p>
        </p:txBody>
      </p:sp>
      <p:sp>
        <p:nvSpPr>
          <p:cNvPr id="132" name="Google Shape;132;g61e62e2d93_0_3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7" name="Shape 7"/>
        <p:cNvGrpSpPr/>
        <p:nvPr/>
      </p:nvGrpSpPr>
      <p:grpSpPr>
        <a:xfrm>
          <a:off x="0" y="0"/>
          <a:ext cx="0" cy="0"/>
          <a:chOff x="0" y="0"/>
          <a:chExt cx="0" cy="0"/>
        </a:xfrm>
      </p:grpSpPr>
      <p:sp>
        <p:nvSpPr>
          <p:cNvPr id="8" name="Google Shape;8;p2"/>
          <p:cNvSpPr txBox="1"/>
          <p:nvPr>
            <p:ph idx="1" type="body"/>
          </p:nvPr>
        </p:nvSpPr>
        <p:spPr>
          <a:xfrm>
            <a:off x="457200" y="996951"/>
            <a:ext cx="8229600" cy="3597600"/>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0"/>
              </a:spcBef>
              <a:spcAft>
                <a:spcPts val="0"/>
              </a:spcAft>
              <a:buClr>
                <a:schemeClr val="accent2"/>
              </a:buClr>
              <a:buSzPts val="1800"/>
              <a:buFont typeface="Arial"/>
              <a:buChar char="•"/>
              <a:defRPr b="0" i="0" sz="1800" u="none" cap="none" strike="noStrike">
                <a:solidFill>
                  <a:schemeClr val="accent2"/>
                </a:solidFill>
                <a:latin typeface="Arial"/>
                <a:ea typeface="Arial"/>
                <a:cs typeface="Arial"/>
                <a:sym typeface="Arial"/>
              </a:defRPr>
            </a:lvl1pPr>
            <a:lvl2pPr indent="-342900" lvl="1" marL="914400" marR="0" rtl="0" algn="l">
              <a:lnSpc>
                <a:spcPct val="100000"/>
              </a:lnSpc>
              <a:spcBef>
                <a:spcPts val="1200"/>
              </a:spcBef>
              <a:spcAft>
                <a:spcPts val="0"/>
              </a:spcAft>
              <a:buClr>
                <a:schemeClr val="accent2"/>
              </a:buClr>
              <a:buSzPts val="1800"/>
              <a:buFont typeface="Arial"/>
              <a:buChar char="–"/>
              <a:defRPr b="0" i="0" sz="1800" u="none" cap="none" strike="noStrike">
                <a:solidFill>
                  <a:schemeClr val="accent2"/>
                </a:solidFill>
                <a:latin typeface="Arial"/>
                <a:ea typeface="Arial"/>
                <a:cs typeface="Arial"/>
                <a:sym typeface="Arial"/>
              </a:defRPr>
            </a:lvl2pPr>
            <a:lvl3pPr indent="-342900" lvl="2" marL="1371600" marR="0" rtl="0" algn="l">
              <a:lnSpc>
                <a:spcPct val="100000"/>
              </a:lnSpc>
              <a:spcBef>
                <a:spcPts val="1200"/>
              </a:spcBef>
              <a:spcAft>
                <a:spcPts val="0"/>
              </a:spcAft>
              <a:buClr>
                <a:schemeClr val="accent2"/>
              </a:buClr>
              <a:buSzPts val="1800"/>
              <a:buFont typeface="Arial"/>
              <a:buChar char="•"/>
              <a:defRPr b="0" i="0" sz="1800" u="none" cap="none" strike="noStrike">
                <a:solidFill>
                  <a:schemeClr val="accent2"/>
                </a:solidFill>
                <a:latin typeface="Arial"/>
                <a:ea typeface="Arial"/>
                <a:cs typeface="Arial"/>
                <a:sym typeface="Arial"/>
              </a:defRPr>
            </a:lvl3pPr>
            <a:lvl4pPr indent="-342900" lvl="3" marL="1828800" marR="0" rtl="0" algn="l">
              <a:lnSpc>
                <a:spcPct val="100000"/>
              </a:lnSpc>
              <a:spcBef>
                <a:spcPts val="1200"/>
              </a:spcBef>
              <a:spcAft>
                <a:spcPts val="0"/>
              </a:spcAft>
              <a:buClr>
                <a:schemeClr val="accent2"/>
              </a:buClr>
              <a:buSzPts val="1800"/>
              <a:buFont typeface="Arial"/>
              <a:buChar char="–"/>
              <a:defRPr b="0" i="0" sz="1800" u="none" cap="none" strike="noStrike">
                <a:solidFill>
                  <a:schemeClr val="accent2"/>
                </a:solidFill>
                <a:latin typeface="Arial"/>
                <a:ea typeface="Arial"/>
                <a:cs typeface="Arial"/>
                <a:sym typeface="Arial"/>
              </a:defRPr>
            </a:lvl4pPr>
            <a:lvl5pPr indent="-342900" lvl="4" marL="2286000" marR="0" rtl="0" algn="l">
              <a:lnSpc>
                <a:spcPct val="100000"/>
              </a:lnSpc>
              <a:spcBef>
                <a:spcPts val="1200"/>
              </a:spcBef>
              <a:spcAft>
                <a:spcPts val="0"/>
              </a:spcAft>
              <a:buClr>
                <a:schemeClr val="accent2"/>
              </a:buClr>
              <a:buSzPts val="1800"/>
              <a:buFont typeface="Arial"/>
              <a:buChar char="»"/>
              <a:defRPr b="0" i="0" sz="1800" u="none" cap="none" strike="noStrike">
                <a:solidFill>
                  <a:schemeClr val="accent2"/>
                </a:solidFill>
                <a:latin typeface="Arial"/>
                <a:ea typeface="Arial"/>
                <a:cs typeface="Arial"/>
                <a:sym typeface="Arial"/>
              </a:defRPr>
            </a:lvl5pPr>
            <a:lvl6pPr indent="-355600" lvl="5" marL="2743200" marR="0" rtl="0" algn="l">
              <a:lnSpc>
                <a:spcPct val="100000"/>
              </a:lnSpc>
              <a:spcBef>
                <a:spcPts val="12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9" name="Google Shape;9;p2"/>
          <p:cNvSpPr txBox="1"/>
          <p:nvPr>
            <p:ph idx="2" type="body"/>
          </p:nvPr>
        </p:nvSpPr>
        <p:spPr>
          <a:xfrm>
            <a:off x="457201" y="4800603"/>
            <a:ext cx="8180400" cy="234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240"/>
              </a:spcBef>
              <a:spcAft>
                <a:spcPts val="0"/>
              </a:spcAft>
              <a:buClr>
                <a:srgbClr val="575A5D"/>
              </a:buClr>
              <a:buSzPts val="1200"/>
              <a:buFont typeface="Arial"/>
              <a:buNone/>
              <a:defRPr b="0" i="0" sz="1200" u="none" cap="none" strike="noStrike">
                <a:solidFill>
                  <a:srgbClr val="575A5D"/>
                </a:solidFill>
                <a:latin typeface="Arial"/>
                <a:ea typeface="Arial"/>
                <a:cs typeface="Arial"/>
                <a:sym typeface="Arial"/>
              </a:defRPr>
            </a:lvl1pPr>
            <a:lvl2pPr indent="-228600" lvl="1" marL="914400" marR="0" rtl="0" algn="r">
              <a:lnSpc>
                <a:spcPct val="100000"/>
              </a:lnSpc>
              <a:spcBef>
                <a:spcPts val="400"/>
              </a:spcBef>
              <a:spcAft>
                <a:spcPts val="0"/>
              </a:spcAft>
              <a:buClr>
                <a:srgbClr val="575A5D"/>
              </a:buClr>
              <a:buSzPts val="2000"/>
              <a:buFont typeface="Arial"/>
              <a:buNone/>
              <a:defRPr b="0" i="0" sz="2000" u="none" cap="none" strike="noStrike">
                <a:solidFill>
                  <a:srgbClr val="575A5D"/>
                </a:solidFill>
                <a:latin typeface="Arial"/>
                <a:ea typeface="Arial"/>
                <a:cs typeface="Arial"/>
                <a:sym typeface="Arial"/>
              </a:defRPr>
            </a:lvl2pPr>
            <a:lvl3pPr indent="-228600" lvl="2" marL="1371600" marR="0" rtl="0" algn="r">
              <a:lnSpc>
                <a:spcPct val="100000"/>
              </a:lnSpc>
              <a:spcBef>
                <a:spcPts val="360"/>
              </a:spcBef>
              <a:spcAft>
                <a:spcPts val="0"/>
              </a:spcAft>
              <a:buClr>
                <a:srgbClr val="575A5D"/>
              </a:buClr>
              <a:buSzPts val="1800"/>
              <a:buFont typeface="Arial"/>
              <a:buNone/>
              <a:defRPr b="0" i="0" sz="1800" u="none" cap="none" strike="noStrike">
                <a:solidFill>
                  <a:srgbClr val="575A5D"/>
                </a:solidFill>
                <a:latin typeface="Arial"/>
                <a:ea typeface="Arial"/>
                <a:cs typeface="Arial"/>
                <a:sym typeface="Arial"/>
              </a:defRPr>
            </a:lvl3pPr>
            <a:lvl4pPr indent="-228600" lvl="3" marL="1828800" marR="0" rtl="0" algn="r">
              <a:lnSpc>
                <a:spcPct val="100000"/>
              </a:lnSpc>
              <a:spcBef>
                <a:spcPts val="320"/>
              </a:spcBef>
              <a:spcAft>
                <a:spcPts val="0"/>
              </a:spcAft>
              <a:buClr>
                <a:srgbClr val="575A5D"/>
              </a:buClr>
              <a:buSzPts val="1600"/>
              <a:buFont typeface="Arial"/>
              <a:buNone/>
              <a:defRPr b="0" i="0" sz="1600" u="none" cap="none" strike="noStrike">
                <a:solidFill>
                  <a:srgbClr val="575A5D"/>
                </a:solidFill>
                <a:latin typeface="Arial"/>
                <a:ea typeface="Arial"/>
                <a:cs typeface="Arial"/>
                <a:sym typeface="Arial"/>
              </a:defRPr>
            </a:lvl4pPr>
            <a:lvl5pPr indent="-228600" lvl="4" marL="2286000" marR="0" rtl="0" algn="r">
              <a:lnSpc>
                <a:spcPct val="100000"/>
              </a:lnSpc>
              <a:spcBef>
                <a:spcPts val="320"/>
              </a:spcBef>
              <a:spcAft>
                <a:spcPts val="0"/>
              </a:spcAft>
              <a:buClr>
                <a:srgbClr val="575A5D"/>
              </a:buClr>
              <a:buSzPts val="1600"/>
              <a:buFont typeface="Arial"/>
              <a:buNone/>
              <a:defRPr b="0" i="0" sz="1600" u="none" cap="none" strike="noStrike">
                <a:solidFill>
                  <a:srgbClr val="575A5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0" name="Google Shape;10;p2"/>
          <p:cNvSpPr txBox="1"/>
          <p:nvPr>
            <p:ph type="title"/>
          </p:nvPr>
        </p:nvSpPr>
        <p:spPr>
          <a:xfrm>
            <a:off x="0" y="205979"/>
            <a:ext cx="6078300" cy="384000"/>
          </a:xfrm>
          <a:prstGeom prst="rect">
            <a:avLst/>
          </a:prstGeom>
          <a:solidFill>
            <a:schemeClr val="accent1"/>
          </a:solidFill>
          <a:ln>
            <a:noFill/>
          </a:ln>
        </p:spPr>
        <p:txBody>
          <a:bodyPr anchorCtr="0" anchor="ctr" bIns="45700" lIns="91425" spcFirstLastPara="1" rIns="91425" wrap="square" tIns="0">
            <a:noAutofit/>
          </a:bodyPr>
          <a:lstStyle>
            <a:lvl1pPr lvl="0" marR="0" rtl="0" algn="ctr">
              <a:lnSpc>
                <a:spcPct val="100000"/>
              </a:lnSpc>
              <a:spcBef>
                <a:spcPts val="0"/>
              </a:spcBef>
              <a:spcAft>
                <a:spcPts val="0"/>
              </a:spcAft>
              <a:buClr>
                <a:schemeClr val="accent2"/>
              </a:buClr>
              <a:buSzPts val="2800"/>
              <a:buFont typeface="Arial"/>
              <a:buNone/>
              <a:defRPr b="0" i="0" sz="2800" u="none" cap="none" strike="noStrike">
                <a:solidFill>
                  <a:schemeClr val="accen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 Turquoise">
  <p:cSld name="Break Turquoise">
    <p:spTree>
      <p:nvGrpSpPr>
        <p:cNvPr id="49" name="Shape 49"/>
        <p:cNvGrpSpPr/>
        <p:nvPr/>
      </p:nvGrpSpPr>
      <p:grpSpPr>
        <a:xfrm>
          <a:off x="0" y="0"/>
          <a:ext cx="0" cy="0"/>
          <a:chOff x="0" y="0"/>
          <a:chExt cx="0" cy="0"/>
        </a:xfrm>
      </p:grpSpPr>
      <p:sp>
        <p:nvSpPr>
          <p:cNvPr id="50" name="Google Shape;50;p13"/>
          <p:cNvSpPr txBox="1"/>
          <p:nvPr>
            <p:ph type="ctrTitle"/>
          </p:nvPr>
        </p:nvSpPr>
        <p:spPr>
          <a:xfrm>
            <a:off x="1540932" y="2095499"/>
            <a:ext cx="5977500" cy="8445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lt1"/>
              </a:buClr>
              <a:buSzPts val="6000"/>
              <a:buFont typeface="Arial"/>
              <a:buNone/>
              <a:defRPr b="0" i="0" sz="6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3" name="Shape 53"/>
        <p:cNvGrpSpPr/>
        <p:nvPr/>
      </p:nvGrpSpPr>
      <p:grpSpPr>
        <a:xfrm>
          <a:off x="0" y="0"/>
          <a:ext cx="0" cy="0"/>
          <a:chOff x="0" y="0"/>
          <a:chExt cx="0" cy="0"/>
        </a:xfrm>
      </p:grpSpPr>
      <p:sp>
        <p:nvSpPr>
          <p:cNvPr id="54" name="Google Shape;54;p15"/>
          <p:cNvSpPr txBox="1"/>
          <p:nvPr>
            <p:ph idx="1" type="body"/>
          </p:nvPr>
        </p:nvSpPr>
        <p:spPr>
          <a:xfrm>
            <a:off x="457200" y="996951"/>
            <a:ext cx="8229600" cy="3597600"/>
          </a:xfrm>
          <a:prstGeom prst="rect">
            <a:avLst/>
          </a:prstGeom>
          <a:noFill/>
          <a:ln>
            <a:noFill/>
          </a:ln>
        </p:spPr>
        <p:txBody>
          <a:bodyPr anchorCtr="0" anchor="t" bIns="45700" lIns="91425" spcFirstLastPara="1" rIns="91425" wrap="square" tIns="45700">
            <a:noAutofit/>
          </a:bodyPr>
          <a:lstStyle>
            <a:lvl1pPr indent="-342900" lvl="0" marL="457200" marR="0" rtl="0" algn="l">
              <a:spcBef>
                <a:spcPts val="0"/>
              </a:spcBef>
              <a:spcAft>
                <a:spcPts val="0"/>
              </a:spcAft>
              <a:buClr>
                <a:schemeClr val="accent2"/>
              </a:buClr>
              <a:buSzPts val="1800"/>
              <a:buFont typeface="Arial"/>
              <a:buChar char="•"/>
              <a:defRPr b="0" i="0" sz="1800" u="none" cap="none" strike="noStrike">
                <a:solidFill>
                  <a:schemeClr val="accent2"/>
                </a:solidFill>
                <a:latin typeface="Arial"/>
                <a:ea typeface="Arial"/>
                <a:cs typeface="Arial"/>
                <a:sym typeface="Arial"/>
              </a:defRPr>
            </a:lvl1pPr>
            <a:lvl2pPr indent="-342900" lvl="1" marL="914400" marR="0" rtl="0" algn="l">
              <a:spcBef>
                <a:spcPts val="1200"/>
              </a:spcBef>
              <a:spcAft>
                <a:spcPts val="0"/>
              </a:spcAft>
              <a:buClr>
                <a:schemeClr val="accent2"/>
              </a:buClr>
              <a:buSzPts val="1800"/>
              <a:buFont typeface="Arial"/>
              <a:buChar char="–"/>
              <a:defRPr b="0" i="0" sz="1800" u="none" cap="none" strike="noStrike">
                <a:solidFill>
                  <a:schemeClr val="accent2"/>
                </a:solidFill>
                <a:latin typeface="Arial"/>
                <a:ea typeface="Arial"/>
                <a:cs typeface="Arial"/>
                <a:sym typeface="Arial"/>
              </a:defRPr>
            </a:lvl2pPr>
            <a:lvl3pPr indent="-342900" lvl="2" marL="1371600" marR="0" rtl="0" algn="l">
              <a:spcBef>
                <a:spcPts val="1200"/>
              </a:spcBef>
              <a:spcAft>
                <a:spcPts val="0"/>
              </a:spcAft>
              <a:buClr>
                <a:schemeClr val="accent2"/>
              </a:buClr>
              <a:buSzPts val="1800"/>
              <a:buFont typeface="Arial"/>
              <a:buChar char="•"/>
              <a:defRPr b="0" i="0" sz="1800" u="none" cap="none" strike="noStrike">
                <a:solidFill>
                  <a:schemeClr val="accent2"/>
                </a:solidFill>
                <a:latin typeface="Arial"/>
                <a:ea typeface="Arial"/>
                <a:cs typeface="Arial"/>
                <a:sym typeface="Arial"/>
              </a:defRPr>
            </a:lvl3pPr>
            <a:lvl4pPr indent="-342900" lvl="3" marL="1828800" marR="0" rtl="0" algn="l">
              <a:spcBef>
                <a:spcPts val="1200"/>
              </a:spcBef>
              <a:spcAft>
                <a:spcPts val="0"/>
              </a:spcAft>
              <a:buClr>
                <a:schemeClr val="accent2"/>
              </a:buClr>
              <a:buSzPts val="1800"/>
              <a:buFont typeface="Arial"/>
              <a:buChar char="–"/>
              <a:defRPr b="0" i="0" sz="1800" u="none" cap="none" strike="noStrike">
                <a:solidFill>
                  <a:schemeClr val="accent2"/>
                </a:solidFill>
                <a:latin typeface="Arial"/>
                <a:ea typeface="Arial"/>
                <a:cs typeface="Arial"/>
                <a:sym typeface="Arial"/>
              </a:defRPr>
            </a:lvl4pPr>
            <a:lvl5pPr indent="-342900" lvl="4" marL="2286000" marR="0" rtl="0" algn="l">
              <a:spcBef>
                <a:spcPts val="1200"/>
              </a:spcBef>
              <a:spcAft>
                <a:spcPts val="0"/>
              </a:spcAft>
              <a:buClr>
                <a:schemeClr val="accent2"/>
              </a:buClr>
              <a:buSzPts val="1800"/>
              <a:buFont typeface="Arial"/>
              <a:buChar char="»"/>
              <a:defRPr b="0" i="0" sz="1800" u="none" cap="none" strike="noStrike">
                <a:solidFill>
                  <a:schemeClr val="accent2"/>
                </a:solidFill>
                <a:latin typeface="Arial"/>
                <a:ea typeface="Arial"/>
                <a:cs typeface="Arial"/>
                <a:sym typeface="Arial"/>
              </a:defRPr>
            </a:lvl5pPr>
            <a:lvl6pPr indent="-355600" lvl="5" marL="2743200" marR="0" rtl="0" algn="l">
              <a:spcBef>
                <a:spcPts val="12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5" name="Google Shape;55;p15"/>
          <p:cNvSpPr txBox="1"/>
          <p:nvPr>
            <p:ph idx="2" type="body"/>
          </p:nvPr>
        </p:nvSpPr>
        <p:spPr>
          <a:xfrm>
            <a:off x="457201" y="4800603"/>
            <a:ext cx="8180400" cy="234300"/>
          </a:xfrm>
          <a:prstGeom prst="rect">
            <a:avLst/>
          </a:prstGeom>
          <a:noFill/>
          <a:ln>
            <a:noFill/>
          </a:ln>
        </p:spPr>
        <p:txBody>
          <a:bodyPr anchorCtr="0" anchor="t" bIns="45700" lIns="91425" spcFirstLastPara="1" rIns="91425" wrap="square" tIns="45700">
            <a:noAutofit/>
          </a:bodyPr>
          <a:lstStyle>
            <a:lvl1pPr indent="-228600" lvl="0" marL="457200" marR="0" rtl="0" algn="r">
              <a:spcBef>
                <a:spcPts val="240"/>
              </a:spcBef>
              <a:spcAft>
                <a:spcPts val="0"/>
              </a:spcAft>
              <a:buClr>
                <a:srgbClr val="575A5D"/>
              </a:buClr>
              <a:buSzPts val="1200"/>
              <a:buFont typeface="Arial"/>
              <a:buNone/>
              <a:defRPr b="0" i="0" sz="1200" u="none" cap="none" strike="noStrike">
                <a:solidFill>
                  <a:srgbClr val="575A5D"/>
                </a:solidFill>
                <a:latin typeface="Arial"/>
                <a:ea typeface="Arial"/>
                <a:cs typeface="Arial"/>
                <a:sym typeface="Arial"/>
              </a:defRPr>
            </a:lvl1pPr>
            <a:lvl2pPr indent="-228600" lvl="1" marL="914400" marR="0" rtl="0" algn="r">
              <a:spcBef>
                <a:spcPts val="400"/>
              </a:spcBef>
              <a:spcAft>
                <a:spcPts val="0"/>
              </a:spcAft>
              <a:buClr>
                <a:srgbClr val="575A5D"/>
              </a:buClr>
              <a:buSzPts val="2000"/>
              <a:buFont typeface="Arial"/>
              <a:buNone/>
              <a:defRPr b="0" i="0" sz="2000" u="none" cap="none" strike="noStrike">
                <a:solidFill>
                  <a:srgbClr val="575A5D"/>
                </a:solidFill>
                <a:latin typeface="Arial"/>
                <a:ea typeface="Arial"/>
                <a:cs typeface="Arial"/>
                <a:sym typeface="Arial"/>
              </a:defRPr>
            </a:lvl2pPr>
            <a:lvl3pPr indent="-228600" lvl="2" marL="1371600" marR="0" rtl="0" algn="r">
              <a:spcBef>
                <a:spcPts val="360"/>
              </a:spcBef>
              <a:spcAft>
                <a:spcPts val="0"/>
              </a:spcAft>
              <a:buClr>
                <a:srgbClr val="575A5D"/>
              </a:buClr>
              <a:buSzPts val="1800"/>
              <a:buFont typeface="Arial"/>
              <a:buNone/>
              <a:defRPr b="0" i="0" sz="1800" u="none" cap="none" strike="noStrike">
                <a:solidFill>
                  <a:srgbClr val="575A5D"/>
                </a:solidFill>
                <a:latin typeface="Arial"/>
                <a:ea typeface="Arial"/>
                <a:cs typeface="Arial"/>
                <a:sym typeface="Arial"/>
              </a:defRPr>
            </a:lvl3pPr>
            <a:lvl4pPr indent="-228600" lvl="3" marL="1828800" marR="0" rtl="0" algn="r">
              <a:spcBef>
                <a:spcPts val="320"/>
              </a:spcBef>
              <a:spcAft>
                <a:spcPts val="0"/>
              </a:spcAft>
              <a:buClr>
                <a:srgbClr val="575A5D"/>
              </a:buClr>
              <a:buSzPts val="1600"/>
              <a:buFont typeface="Arial"/>
              <a:buNone/>
              <a:defRPr b="0" i="0" sz="1600" u="none" cap="none" strike="noStrike">
                <a:solidFill>
                  <a:srgbClr val="575A5D"/>
                </a:solidFill>
                <a:latin typeface="Arial"/>
                <a:ea typeface="Arial"/>
                <a:cs typeface="Arial"/>
                <a:sym typeface="Arial"/>
              </a:defRPr>
            </a:lvl4pPr>
            <a:lvl5pPr indent="-228600" lvl="4" marL="2286000" marR="0" rtl="0" algn="r">
              <a:spcBef>
                <a:spcPts val="320"/>
              </a:spcBef>
              <a:spcAft>
                <a:spcPts val="0"/>
              </a:spcAft>
              <a:buClr>
                <a:srgbClr val="575A5D"/>
              </a:buClr>
              <a:buSzPts val="1600"/>
              <a:buFont typeface="Arial"/>
              <a:buNone/>
              <a:defRPr b="0" i="0" sz="1600" u="none" cap="none" strike="noStrike">
                <a:solidFill>
                  <a:srgbClr val="575A5D"/>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6" name="Google Shape;56;p15"/>
          <p:cNvSpPr txBox="1"/>
          <p:nvPr>
            <p:ph type="title"/>
          </p:nvPr>
        </p:nvSpPr>
        <p:spPr>
          <a:xfrm>
            <a:off x="0" y="205979"/>
            <a:ext cx="6078300" cy="384000"/>
          </a:xfrm>
          <a:prstGeom prst="rect">
            <a:avLst/>
          </a:prstGeom>
          <a:solidFill>
            <a:schemeClr val="accent1"/>
          </a:solidFill>
          <a:ln>
            <a:noFill/>
          </a:ln>
        </p:spPr>
        <p:txBody>
          <a:bodyPr anchorCtr="0" anchor="ctr" bIns="45700" lIns="91425" spcFirstLastPara="1" rIns="91425" wrap="square" tIns="0">
            <a:noAutofit/>
          </a:bodyPr>
          <a:lstStyle>
            <a:lvl1pPr lvl="0" marR="0" rtl="0" algn="ctr">
              <a:spcBef>
                <a:spcPts val="0"/>
              </a:spcBef>
              <a:spcAft>
                <a:spcPts val="0"/>
              </a:spcAft>
              <a:buClr>
                <a:schemeClr val="accent2"/>
              </a:buClr>
              <a:buSzPts val="2800"/>
              <a:buFont typeface="Arial"/>
              <a:buNone/>
              <a:defRPr b="0" i="0" sz="2800" u="none" cap="none" strike="noStrike">
                <a:solidFill>
                  <a:schemeClr val="accent2"/>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57" name="Google Shape;57;p1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rtl="0">
              <a:buNone/>
              <a:defRPr>
                <a:solidFill>
                  <a:schemeClr val="accent2"/>
                </a:solidFill>
              </a:defRPr>
            </a:lvl1pPr>
            <a:lvl2pPr lvl="1" rtl="0">
              <a:buNone/>
              <a:defRPr>
                <a:solidFill>
                  <a:schemeClr val="accent2"/>
                </a:solidFill>
              </a:defRPr>
            </a:lvl2pPr>
            <a:lvl3pPr lvl="2" rtl="0">
              <a:buNone/>
              <a:defRPr>
                <a:solidFill>
                  <a:schemeClr val="accent2"/>
                </a:solidFill>
              </a:defRPr>
            </a:lvl3pPr>
            <a:lvl4pPr lvl="3" rtl="0">
              <a:buNone/>
              <a:defRPr>
                <a:solidFill>
                  <a:schemeClr val="accent2"/>
                </a:solidFill>
              </a:defRPr>
            </a:lvl4pPr>
            <a:lvl5pPr lvl="4" rtl="0">
              <a:buNone/>
              <a:defRPr>
                <a:solidFill>
                  <a:schemeClr val="accent2"/>
                </a:solidFill>
              </a:defRPr>
            </a:lvl5pPr>
            <a:lvl6pPr lvl="5" rtl="0">
              <a:buNone/>
              <a:defRPr>
                <a:solidFill>
                  <a:schemeClr val="accent2"/>
                </a:solidFill>
              </a:defRPr>
            </a:lvl6pPr>
            <a:lvl7pPr lvl="6" rtl="0">
              <a:buNone/>
              <a:defRPr>
                <a:solidFill>
                  <a:schemeClr val="accent2"/>
                </a:solidFill>
              </a:defRPr>
            </a:lvl7pPr>
            <a:lvl8pPr lvl="7" rtl="0">
              <a:buNone/>
              <a:defRPr>
                <a:solidFill>
                  <a:schemeClr val="accent2"/>
                </a:solidFill>
              </a:defRPr>
            </a:lvl8pPr>
            <a:lvl9pPr lvl="8" rtl="0">
              <a:buNone/>
              <a:defRPr>
                <a:solidFill>
                  <a:schemeClr val="accent2"/>
                </a:solidFi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58" name="Shape 58"/>
        <p:cNvGrpSpPr/>
        <p:nvPr/>
      </p:nvGrpSpPr>
      <p:grpSpPr>
        <a:xfrm>
          <a:off x="0" y="0"/>
          <a:ext cx="0" cy="0"/>
          <a:chOff x="0" y="0"/>
          <a:chExt cx="0" cy="0"/>
        </a:xfrm>
      </p:grpSpPr>
      <p:sp>
        <p:nvSpPr>
          <p:cNvPr id="59" name="Google Shape;59;p16"/>
          <p:cNvSpPr txBox="1"/>
          <p:nvPr>
            <p:ph idx="1" type="body"/>
          </p:nvPr>
        </p:nvSpPr>
        <p:spPr>
          <a:xfrm>
            <a:off x="457200" y="996951"/>
            <a:ext cx="8229600" cy="35976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Clr>
                <a:schemeClr val="accent2"/>
              </a:buClr>
              <a:buSzPts val="1800"/>
              <a:buFont typeface="Arial"/>
              <a:buNone/>
              <a:defRPr b="0" i="0" sz="1800" u="none" cap="none" strike="noStrike">
                <a:solidFill>
                  <a:schemeClr val="accent2"/>
                </a:solidFill>
                <a:latin typeface="Arial"/>
                <a:ea typeface="Arial"/>
                <a:cs typeface="Arial"/>
                <a:sym typeface="Arial"/>
              </a:defRPr>
            </a:lvl1pPr>
            <a:lvl2pPr indent="-228600" lvl="1" marL="914400" marR="0" rtl="0" algn="l">
              <a:spcBef>
                <a:spcPts val="1200"/>
              </a:spcBef>
              <a:spcAft>
                <a:spcPts val="0"/>
              </a:spcAft>
              <a:buClr>
                <a:schemeClr val="accent2"/>
              </a:buClr>
              <a:buSzPts val="1800"/>
              <a:buFont typeface="Arial"/>
              <a:buNone/>
              <a:defRPr b="0" i="0" sz="1800" u="none" cap="none" strike="noStrike">
                <a:solidFill>
                  <a:schemeClr val="accent2"/>
                </a:solidFill>
                <a:latin typeface="Arial"/>
                <a:ea typeface="Arial"/>
                <a:cs typeface="Arial"/>
                <a:sym typeface="Arial"/>
              </a:defRPr>
            </a:lvl2pPr>
            <a:lvl3pPr indent="-228600" lvl="2" marL="1371600" marR="0" rtl="0" algn="l">
              <a:spcBef>
                <a:spcPts val="1200"/>
              </a:spcBef>
              <a:spcAft>
                <a:spcPts val="0"/>
              </a:spcAft>
              <a:buClr>
                <a:schemeClr val="accent2"/>
              </a:buClr>
              <a:buSzPts val="1800"/>
              <a:buFont typeface="Arial"/>
              <a:buNone/>
              <a:defRPr b="0" i="0" sz="1800" u="none" cap="none" strike="noStrike">
                <a:solidFill>
                  <a:schemeClr val="accent2"/>
                </a:solidFill>
                <a:latin typeface="Arial"/>
                <a:ea typeface="Arial"/>
                <a:cs typeface="Arial"/>
                <a:sym typeface="Arial"/>
              </a:defRPr>
            </a:lvl3pPr>
            <a:lvl4pPr indent="-228600" lvl="3" marL="1828800" marR="0" rtl="0" algn="l">
              <a:spcBef>
                <a:spcPts val="1200"/>
              </a:spcBef>
              <a:spcAft>
                <a:spcPts val="0"/>
              </a:spcAft>
              <a:buClr>
                <a:schemeClr val="accent2"/>
              </a:buClr>
              <a:buSzPts val="1800"/>
              <a:buFont typeface="Arial"/>
              <a:buNone/>
              <a:defRPr b="0" i="0" sz="1800" u="none" cap="none" strike="noStrike">
                <a:solidFill>
                  <a:schemeClr val="accent2"/>
                </a:solidFill>
                <a:latin typeface="Arial"/>
                <a:ea typeface="Arial"/>
                <a:cs typeface="Arial"/>
                <a:sym typeface="Arial"/>
              </a:defRPr>
            </a:lvl4pPr>
            <a:lvl5pPr indent="-228600" lvl="4" marL="2286000" marR="0" rtl="0" algn="l">
              <a:spcBef>
                <a:spcPts val="1200"/>
              </a:spcBef>
              <a:spcAft>
                <a:spcPts val="0"/>
              </a:spcAft>
              <a:buClr>
                <a:schemeClr val="accent2"/>
              </a:buClr>
              <a:buSzPts val="1800"/>
              <a:buFont typeface="Arial"/>
              <a:buNone/>
              <a:defRPr b="0" i="0" sz="1800" u="none" cap="none" strike="noStrike">
                <a:solidFill>
                  <a:schemeClr val="accent2"/>
                </a:solidFill>
                <a:latin typeface="Arial"/>
                <a:ea typeface="Arial"/>
                <a:cs typeface="Arial"/>
                <a:sym typeface="Arial"/>
              </a:defRPr>
            </a:lvl5pPr>
            <a:lvl6pPr indent="-355600" lvl="5" marL="2743200" marR="0" rtl="0" algn="l">
              <a:spcBef>
                <a:spcPts val="12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0" name="Google Shape;60;p16"/>
          <p:cNvSpPr txBox="1"/>
          <p:nvPr>
            <p:ph type="title"/>
          </p:nvPr>
        </p:nvSpPr>
        <p:spPr>
          <a:xfrm>
            <a:off x="0" y="205979"/>
            <a:ext cx="6078300" cy="384000"/>
          </a:xfrm>
          <a:prstGeom prst="rect">
            <a:avLst/>
          </a:prstGeom>
          <a:solidFill>
            <a:schemeClr val="accent1"/>
          </a:solidFill>
          <a:ln>
            <a:noFill/>
          </a:ln>
        </p:spPr>
        <p:txBody>
          <a:bodyPr anchorCtr="0" anchor="ctr" bIns="45700" lIns="91425" spcFirstLastPara="1" rIns="91425" wrap="square" tIns="0">
            <a:noAutofit/>
          </a:bodyPr>
          <a:lstStyle>
            <a:lvl1pPr lvl="0" marR="0" rtl="0" algn="ctr">
              <a:spcBef>
                <a:spcPts val="0"/>
              </a:spcBef>
              <a:spcAft>
                <a:spcPts val="0"/>
              </a:spcAft>
              <a:buClr>
                <a:schemeClr val="accent2"/>
              </a:buClr>
              <a:buSzPts val="2800"/>
              <a:buFont typeface="Arial"/>
              <a:buNone/>
              <a:defRPr b="0" i="0" sz="2800" u="none" cap="none" strike="noStrike">
                <a:solidFill>
                  <a:schemeClr val="accent2"/>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61" name="Google Shape;61;p16"/>
          <p:cNvSpPr txBox="1"/>
          <p:nvPr>
            <p:ph idx="2" type="body"/>
          </p:nvPr>
        </p:nvSpPr>
        <p:spPr>
          <a:xfrm>
            <a:off x="457201" y="4800603"/>
            <a:ext cx="8180400" cy="234300"/>
          </a:xfrm>
          <a:prstGeom prst="rect">
            <a:avLst/>
          </a:prstGeom>
          <a:noFill/>
          <a:ln>
            <a:noFill/>
          </a:ln>
        </p:spPr>
        <p:txBody>
          <a:bodyPr anchorCtr="0" anchor="t" bIns="45700" lIns="91425" spcFirstLastPara="1" rIns="91425" wrap="square" tIns="45700">
            <a:noAutofit/>
          </a:bodyPr>
          <a:lstStyle>
            <a:lvl1pPr indent="-228600" lvl="0" marL="457200" marR="0" rtl="0" algn="r">
              <a:spcBef>
                <a:spcPts val="240"/>
              </a:spcBef>
              <a:spcAft>
                <a:spcPts val="0"/>
              </a:spcAft>
              <a:buClr>
                <a:srgbClr val="575A5D"/>
              </a:buClr>
              <a:buSzPts val="1200"/>
              <a:buFont typeface="Arial"/>
              <a:buNone/>
              <a:defRPr b="0" i="0" sz="1200" u="none" cap="none" strike="noStrike">
                <a:solidFill>
                  <a:srgbClr val="575A5D"/>
                </a:solidFill>
                <a:latin typeface="Arial"/>
                <a:ea typeface="Arial"/>
                <a:cs typeface="Arial"/>
                <a:sym typeface="Arial"/>
              </a:defRPr>
            </a:lvl1pPr>
            <a:lvl2pPr indent="-228600" lvl="1" marL="914400" marR="0" rtl="0" algn="r">
              <a:spcBef>
                <a:spcPts val="400"/>
              </a:spcBef>
              <a:spcAft>
                <a:spcPts val="0"/>
              </a:spcAft>
              <a:buClr>
                <a:srgbClr val="575A5D"/>
              </a:buClr>
              <a:buSzPts val="2000"/>
              <a:buFont typeface="Arial"/>
              <a:buNone/>
              <a:defRPr b="0" i="0" sz="2000" u="none" cap="none" strike="noStrike">
                <a:solidFill>
                  <a:srgbClr val="575A5D"/>
                </a:solidFill>
                <a:latin typeface="Arial"/>
                <a:ea typeface="Arial"/>
                <a:cs typeface="Arial"/>
                <a:sym typeface="Arial"/>
              </a:defRPr>
            </a:lvl2pPr>
            <a:lvl3pPr indent="-228600" lvl="2" marL="1371600" marR="0" rtl="0" algn="r">
              <a:spcBef>
                <a:spcPts val="360"/>
              </a:spcBef>
              <a:spcAft>
                <a:spcPts val="0"/>
              </a:spcAft>
              <a:buClr>
                <a:srgbClr val="575A5D"/>
              </a:buClr>
              <a:buSzPts val="1800"/>
              <a:buFont typeface="Arial"/>
              <a:buNone/>
              <a:defRPr b="0" i="0" sz="1800" u="none" cap="none" strike="noStrike">
                <a:solidFill>
                  <a:srgbClr val="575A5D"/>
                </a:solidFill>
                <a:latin typeface="Arial"/>
                <a:ea typeface="Arial"/>
                <a:cs typeface="Arial"/>
                <a:sym typeface="Arial"/>
              </a:defRPr>
            </a:lvl3pPr>
            <a:lvl4pPr indent="-228600" lvl="3" marL="1828800" marR="0" rtl="0" algn="r">
              <a:spcBef>
                <a:spcPts val="320"/>
              </a:spcBef>
              <a:spcAft>
                <a:spcPts val="0"/>
              </a:spcAft>
              <a:buClr>
                <a:srgbClr val="575A5D"/>
              </a:buClr>
              <a:buSzPts val="1600"/>
              <a:buFont typeface="Arial"/>
              <a:buNone/>
              <a:defRPr b="0" i="0" sz="1600" u="none" cap="none" strike="noStrike">
                <a:solidFill>
                  <a:srgbClr val="575A5D"/>
                </a:solidFill>
                <a:latin typeface="Arial"/>
                <a:ea typeface="Arial"/>
                <a:cs typeface="Arial"/>
                <a:sym typeface="Arial"/>
              </a:defRPr>
            </a:lvl4pPr>
            <a:lvl5pPr indent="-228600" lvl="4" marL="2286000" marR="0" rtl="0" algn="r">
              <a:spcBef>
                <a:spcPts val="320"/>
              </a:spcBef>
              <a:spcAft>
                <a:spcPts val="0"/>
              </a:spcAft>
              <a:buClr>
                <a:srgbClr val="575A5D"/>
              </a:buClr>
              <a:buSzPts val="1600"/>
              <a:buFont typeface="Arial"/>
              <a:buNone/>
              <a:defRPr b="0" i="0" sz="1600" u="none" cap="none" strike="noStrike">
                <a:solidFill>
                  <a:srgbClr val="575A5D"/>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62" name="Shape 62"/>
        <p:cNvGrpSpPr/>
        <p:nvPr/>
      </p:nvGrpSpPr>
      <p:grpSpPr>
        <a:xfrm>
          <a:off x="0" y="0"/>
          <a:ext cx="0" cy="0"/>
          <a:chOff x="0" y="0"/>
          <a:chExt cx="0" cy="0"/>
        </a:xfrm>
      </p:grpSpPr>
      <p:sp>
        <p:nvSpPr>
          <p:cNvPr id="63" name="Google Shape;63;p17"/>
          <p:cNvSpPr/>
          <p:nvPr>
            <p:ph idx="2" type="pic"/>
          </p:nvPr>
        </p:nvSpPr>
        <p:spPr>
          <a:xfrm>
            <a:off x="0" y="908050"/>
            <a:ext cx="5486400" cy="3597600"/>
          </a:xfrm>
          <a:prstGeom prst="rect">
            <a:avLst/>
          </a:prstGeom>
          <a:noFill/>
          <a:ln>
            <a:noFill/>
          </a:ln>
        </p:spPr>
        <p:txBody>
          <a:bodyPr anchorCtr="1" anchor="ctr" bIns="45700" lIns="91425" spcFirstLastPara="1" rIns="91425" wrap="square" tIns="45700">
            <a:noAutofit/>
          </a:bodyPr>
          <a:lstStyle>
            <a:lvl1pPr lvl="0" marR="0" rtl="0" algn="ctr">
              <a:spcBef>
                <a:spcPts val="360"/>
              </a:spcBef>
              <a:spcAft>
                <a:spcPts val="0"/>
              </a:spcAft>
              <a:buClr>
                <a:srgbClr val="575A5D"/>
              </a:buClr>
              <a:buSzPts val="1800"/>
              <a:buFont typeface="Arial"/>
              <a:buNone/>
              <a:defRPr b="0" i="0" sz="1800" u="none" cap="none" strike="noStrike">
                <a:solidFill>
                  <a:srgbClr val="575A5D"/>
                </a:solidFill>
                <a:latin typeface="Arial"/>
                <a:ea typeface="Arial"/>
                <a:cs typeface="Arial"/>
                <a:sym typeface="Arial"/>
              </a:defRPr>
            </a:lvl1pPr>
            <a:lvl2pPr lvl="1" marR="0" rtl="0" algn="l">
              <a:spcBef>
                <a:spcPts val="560"/>
              </a:spcBef>
              <a:spcAft>
                <a:spcPts val="0"/>
              </a:spcAft>
              <a:buClr>
                <a:srgbClr val="A5A5A5"/>
              </a:buClr>
              <a:buSzPts val="2800"/>
              <a:buFont typeface="Arial"/>
              <a:buNone/>
              <a:defRPr b="0" i="0" sz="2800" u="none" cap="none" strike="noStrike">
                <a:solidFill>
                  <a:srgbClr val="A5A5A5"/>
                </a:solidFill>
                <a:latin typeface="Arial"/>
                <a:ea typeface="Arial"/>
                <a:cs typeface="Arial"/>
                <a:sym typeface="Arial"/>
              </a:defRPr>
            </a:lvl2pPr>
            <a:lvl3pPr lvl="2" marR="0" rtl="0" algn="l">
              <a:spcBef>
                <a:spcPts val="480"/>
              </a:spcBef>
              <a:spcAft>
                <a:spcPts val="0"/>
              </a:spcAft>
              <a:buClr>
                <a:srgbClr val="A5A5A5"/>
              </a:buClr>
              <a:buSzPts val="2400"/>
              <a:buFont typeface="Arial"/>
              <a:buNone/>
              <a:defRPr b="0" i="0" sz="2400" u="none" cap="none" strike="noStrike">
                <a:solidFill>
                  <a:srgbClr val="A5A5A5"/>
                </a:solidFill>
                <a:latin typeface="Arial"/>
                <a:ea typeface="Arial"/>
                <a:cs typeface="Arial"/>
                <a:sym typeface="Arial"/>
              </a:defRPr>
            </a:lvl3pPr>
            <a:lvl4pPr lvl="3" marR="0" rtl="0" algn="l">
              <a:spcBef>
                <a:spcPts val="400"/>
              </a:spcBef>
              <a:spcAft>
                <a:spcPts val="0"/>
              </a:spcAft>
              <a:buClr>
                <a:srgbClr val="A5A5A5"/>
              </a:buClr>
              <a:buSzPts val="2000"/>
              <a:buFont typeface="Arial"/>
              <a:buNone/>
              <a:defRPr b="0" i="0" sz="2000" u="none" cap="none" strike="noStrike">
                <a:solidFill>
                  <a:srgbClr val="A5A5A5"/>
                </a:solidFill>
                <a:latin typeface="Arial"/>
                <a:ea typeface="Arial"/>
                <a:cs typeface="Arial"/>
                <a:sym typeface="Arial"/>
              </a:defRPr>
            </a:lvl4pPr>
            <a:lvl5pPr lvl="4" marR="0" rtl="0" algn="l">
              <a:spcBef>
                <a:spcPts val="400"/>
              </a:spcBef>
              <a:spcAft>
                <a:spcPts val="0"/>
              </a:spcAft>
              <a:buClr>
                <a:srgbClr val="A5A5A5"/>
              </a:buClr>
              <a:buSzPts val="2000"/>
              <a:buFont typeface="Arial"/>
              <a:buNone/>
              <a:defRPr b="0" i="0" sz="2000" u="none" cap="none" strike="noStrike">
                <a:solidFill>
                  <a:srgbClr val="A5A5A5"/>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64" name="Google Shape;64;p17"/>
          <p:cNvSpPr txBox="1"/>
          <p:nvPr>
            <p:ph idx="1" type="body"/>
          </p:nvPr>
        </p:nvSpPr>
        <p:spPr>
          <a:xfrm>
            <a:off x="5706776" y="908050"/>
            <a:ext cx="3200100" cy="3597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50000"/>
              </a:lnSpc>
              <a:spcBef>
                <a:spcPts val="0"/>
              </a:spcBef>
              <a:spcAft>
                <a:spcPts val="0"/>
              </a:spcAft>
              <a:buClr>
                <a:srgbClr val="575A5D"/>
              </a:buClr>
              <a:buSzPts val="1400"/>
              <a:buFont typeface="Arial"/>
              <a:buNone/>
              <a:defRPr b="0" i="1" sz="1400" u="none" cap="none" strike="noStrike">
                <a:solidFill>
                  <a:srgbClr val="575A5D"/>
                </a:solidFill>
                <a:latin typeface="Arial"/>
                <a:ea typeface="Arial"/>
                <a:cs typeface="Arial"/>
                <a:sym typeface="Arial"/>
              </a:defRPr>
            </a:lvl1pPr>
            <a:lvl2pPr indent="-228600" lvl="1" marL="914400" marR="0" rtl="0" algn="l">
              <a:spcBef>
                <a:spcPts val="400"/>
              </a:spcBef>
              <a:spcAft>
                <a:spcPts val="0"/>
              </a:spcAft>
              <a:buClr>
                <a:srgbClr val="A5A5A5"/>
              </a:buClr>
              <a:buSzPts val="2000"/>
              <a:buFont typeface="Arial"/>
              <a:buNone/>
              <a:defRPr b="0" i="0" sz="2000" u="none" cap="none" strike="noStrike">
                <a:solidFill>
                  <a:srgbClr val="A5A5A5"/>
                </a:solidFill>
                <a:latin typeface="Arial"/>
                <a:ea typeface="Arial"/>
                <a:cs typeface="Arial"/>
                <a:sym typeface="Arial"/>
              </a:defRPr>
            </a:lvl2pPr>
            <a:lvl3pPr indent="-228600" lvl="2" marL="1371600" marR="0" rtl="0" algn="l">
              <a:spcBef>
                <a:spcPts val="360"/>
              </a:spcBef>
              <a:spcAft>
                <a:spcPts val="0"/>
              </a:spcAft>
              <a:buClr>
                <a:srgbClr val="A5A5A5"/>
              </a:buClr>
              <a:buSzPts val="1800"/>
              <a:buFont typeface="Arial"/>
              <a:buNone/>
              <a:defRPr b="0" i="0" sz="1800" u="none" cap="none" strike="noStrike">
                <a:solidFill>
                  <a:srgbClr val="A5A5A5"/>
                </a:solidFill>
                <a:latin typeface="Arial"/>
                <a:ea typeface="Arial"/>
                <a:cs typeface="Arial"/>
                <a:sym typeface="Arial"/>
              </a:defRPr>
            </a:lvl3pPr>
            <a:lvl4pPr indent="-228600" lvl="3" marL="1828800" marR="0" rtl="0" algn="l">
              <a:spcBef>
                <a:spcPts val="320"/>
              </a:spcBef>
              <a:spcAft>
                <a:spcPts val="0"/>
              </a:spcAft>
              <a:buClr>
                <a:srgbClr val="A5A5A5"/>
              </a:buClr>
              <a:buSzPts val="1600"/>
              <a:buFont typeface="Arial"/>
              <a:buNone/>
              <a:defRPr b="0" i="0" sz="1600" u="none" cap="none" strike="noStrike">
                <a:solidFill>
                  <a:srgbClr val="A5A5A5"/>
                </a:solidFill>
                <a:latin typeface="Arial"/>
                <a:ea typeface="Arial"/>
                <a:cs typeface="Arial"/>
                <a:sym typeface="Arial"/>
              </a:defRPr>
            </a:lvl4pPr>
            <a:lvl5pPr indent="-228600" lvl="4" marL="2286000" marR="0" rtl="0" algn="l">
              <a:spcBef>
                <a:spcPts val="320"/>
              </a:spcBef>
              <a:spcAft>
                <a:spcPts val="0"/>
              </a:spcAft>
              <a:buClr>
                <a:srgbClr val="A5A5A5"/>
              </a:buClr>
              <a:buSzPts val="1600"/>
              <a:buFont typeface="Arial"/>
              <a:buNone/>
              <a:defRPr b="0" i="0" sz="1600" u="none" cap="none" strike="noStrike">
                <a:solidFill>
                  <a:srgbClr val="A5A5A5"/>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5" name="Google Shape;65;p17"/>
          <p:cNvSpPr txBox="1"/>
          <p:nvPr>
            <p:ph type="title"/>
          </p:nvPr>
        </p:nvSpPr>
        <p:spPr>
          <a:xfrm>
            <a:off x="0" y="205979"/>
            <a:ext cx="6078300" cy="384000"/>
          </a:xfrm>
          <a:prstGeom prst="rect">
            <a:avLst/>
          </a:prstGeom>
          <a:solidFill>
            <a:schemeClr val="accent1"/>
          </a:solidFill>
          <a:ln>
            <a:noFill/>
          </a:ln>
        </p:spPr>
        <p:txBody>
          <a:bodyPr anchorCtr="0" anchor="ctr" bIns="45700" lIns="91425" spcFirstLastPara="1" rIns="91425" wrap="square" tIns="0">
            <a:noAutofit/>
          </a:bodyPr>
          <a:lstStyle>
            <a:lvl1pPr lvl="0" marR="0" rtl="0" algn="ctr">
              <a:spcBef>
                <a:spcPts val="0"/>
              </a:spcBef>
              <a:spcAft>
                <a:spcPts val="0"/>
              </a:spcAft>
              <a:buClr>
                <a:schemeClr val="accent2"/>
              </a:buClr>
              <a:buSzPts val="2800"/>
              <a:buFont typeface="Arial"/>
              <a:buNone/>
              <a:defRPr b="0" i="0" sz="2800" u="none" cap="none" strike="noStrike">
                <a:solidFill>
                  <a:schemeClr val="accent2"/>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66" name="Google Shape;66;p17"/>
          <p:cNvSpPr txBox="1"/>
          <p:nvPr>
            <p:ph idx="3" type="body"/>
          </p:nvPr>
        </p:nvSpPr>
        <p:spPr>
          <a:xfrm>
            <a:off x="457201" y="4800603"/>
            <a:ext cx="8180400" cy="234300"/>
          </a:xfrm>
          <a:prstGeom prst="rect">
            <a:avLst/>
          </a:prstGeom>
          <a:noFill/>
          <a:ln>
            <a:noFill/>
          </a:ln>
        </p:spPr>
        <p:txBody>
          <a:bodyPr anchorCtr="0" anchor="t" bIns="45700" lIns="91425" spcFirstLastPara="1" rIns="91425" wrap="square" tIns="45700">
            <a:noAutofit/>
          </a:bodyPr>
          <a:lstStyle>
            <a:lvl1pPr indent="-228600" lvl="0" marL="457200" marR="0" rtl="0" algn="r">
              <a:spcBef>
                <a:spcPts val="240"/>
              </a:spcBef>
              <a:spcAft>
                <a:spcPts val="0"/>
              </a:spcAft>
              <a:buClr>
                <a:srgbClr val="575A5D"/>
              </a:buClr>
              <a:buSzPts val="1200"/>
              <a:buFont typeface="Arial"/>
              <a:buNone/>
              <a:defRPr b="0" i="0" sz="1200" u="none" cap="none" strike="noStrike">
                <a:solidFill>
                  <a:srgbClr val="575A5D"/>
                </a:solidFill>
                <a:latin typeface="Arial"/>
                <a:ea typeface="Arial"/>
                <a:cs typeface="Arial"/>
                <a:sym typeface="Arial"/>
              </a:defRPr>
            </a:lvl1pPr>
            <a:lvl2pPr indent="-228600" lvl="1" marL="914400" marR="0" rtl="0" algn="r">
              <a:spcBef>
                <a:spcPts val="400"/>
              </a:spcBef>
              <a:spcAft>
                <a:spcPts val="0"/>
              </a:spcAft>
              <a:buClr>
                <a:srgbClr val="575A5D"/>
              </a:buClr>
              <a:buSzPts val="2000"/>
              <a:buFont typeface="Arial"/>
              <a:buNone/>
              <a:defRPr b="0" i="0" sz="2000" u="none" cap="none" strike="noStrike">
                <a:solidFill>
                  <a:srgbClr val="575A5D"/>
                </a:solidFill>
                <a:latin typeface="Arial"/>
                <a:ea typeface="Arial"/>
                <a:cs typeface="Arial"/>
                <a:sym typeface="Arial"/>
              </a:defRPr>
            </a:lvl2pPr>
            <a:lvl3pPr indent="-228600" lvl="2" marL="1371600" marR="0" rtl="0" algn="r">
              <a:spcBef>
                <a:spcPts val="360"/>
              </a:spcBef>
              <a:spcAft>
                <a:spcPts val="0"/>
              </a:spcAft>
              <a:buClr>
                <a:srgbClr val="575A5D"/>
              </a:buClr>
              <a:buSzPts val="1800"/>
              <a:buFont typeface="Arial"/>
              <a:buNone/>
              <a:defRPr b="0" i="0" sz="1800" u="none" cap="none" strike="noStrike">
                <a:solidFill>
                  <a:srgbClr val="575A5D"/>
                </a:solidFill>
                <a:latin typeface="Arial"/>
                <a:ea typeface="Arial"/>
                <a:cs typeface="Arial"/>
                <a:sym typeface="Arial"/>
              </a:defRPr>
            </a:lvl3pPr>
            <a:lvl4pPr indent="-228600" lvl="3" marL="1828800" marR="0" rtl="0" algn="r">
              <a:spcBef>
                <a:spcPts val="320"/>
              </a:spcBef>
              <a:spcAft>
                <a:spcPts val="0"/>
              </a:spcAft>
              <a:buClr>
                <a:srgbClr val="575A5D"/>
              </a:buClr>
              <a:buSzPts val="1600"/>
              <a:buFont typeface="Arial"/>
              <a:buNone/>
              <a:defRPr b="0" i="0" sz="1600" u="none" cap="none" strike="noStrike">
                <a:solidFill>
                  <a:srgbClr val="575A5D"/>
                </a:solidFill>
                <a:latin typeface="Arial"/>
                <a:ea typeface="Arial"/>
                <a:cs typeface="Arial"/>
                <a:sym typeface="Arial"/>
              </a:defRPr>
            </a:lvl4pPr>
            <a:lvl5pPr indent="-228600" lvl="4" marL="2286000" marR="0" rtl="0" algn="r">
              <a:spcBef>
                <a:spcPts val="320"/>
              </a:spcBef>
              <a:spcAft>
                <a:spcPts val="0"/>
              </a:spcAft>
              <a:buClr>
                <a:srgbClr val="575A5D"/>
              </a:buClr>
              <a:buSzPts val="1600"/>
              <a:buFont typeface="Arial"/>
              <a:buNone/>
              <a:defRPr b="0" i="0" sz="1600" u="none" cap="none" strike="noStrike">
                <a:solidFill>
                  <a:srgbClr val="575A5D"/>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12" name="Shape 12"/>
        <p:cNvGrpSpPr/>
        <p:nvPr/>
      </p:nvGrpSpPr>
      <p:grpSpPr>
        <a:xfrm>
          <a:off x="0" y="0"/>
          <a:ext cx="0" cy="0"/>
          <a:chOff x="0" y="0"/>
          <a:chExt cx="0" cy="0"/>
        </a:xfrm>
      </p:grpSpPr>
      <p:sp>
        <p:nvSpPr>
          <p:cNvPr id="13" name="Google Shape;13;p3"/>
          <p:cNvSpPr txBox="1"/>
          <p:nvPr>
            <p:ph idx="1" type="body"/>
          </p:nvPr>
        </p:nvSpPr>
        <p:spPr>
          <a:xfrm>
            <a:off x="457200" y="996951"/>
            <a:ext cx="8229600" cy="3597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accent2"/>
              </a:buClr>
              <a:buSzPts val="1800"/>
              <a:buFont typeface="Arial"/>
              <a:buNone/>
              <a:defRPr b="0" i="0" sz="1800" u="none" cap="none" strike="noStrike">
                <a:solidFill>
                  <a:schemeClr val="accent2"/>
                </a:solidFill>
                <a:latin typeface="Arial"/>
                <a:ea typeface="Arial"/>
                <a:cs typeface="Arial"/>
                <a:sym typeface="Arial"/>
              </a:defRPr>
            </a:lvl1pPr>
            <a:lvl2pPr indent="-228600" lvl="1" marL="914400" marR="0" rtl="0" algn="l">
              <a:lnSpc>
                <a:spcPct val="100000"/>
              </a:lnSpc>
              <a:spcBef>
                <a:spcPts val="1200"/>
              </a:spcBef>
              <a:spcAft>
                <a:spcPts val="0"/>
              </a:spcAft>
              <a:buClr>
                <a:schemeClr val="accent2"/>
              </a:buClr>
              <a:buSzPts val="1800"/>
              <a:buFont typeface="Arial"/>
              <a:buNone/>
              <a:defRPr b="0" i="0" sz="1800" u="none" cap="none" strike="noStrike">
                <a:solidFill>
                  <a:schemeClr val="accent2"/>
                </a:solidFill>
                <a:latin typeface="Arial"/>
                <a:ea typeface="Arial"/>
                <a:cs typeface="Arial"/>
                <a:sym typeface="Arial"/>
              </a:defRPr>
            </a:lvl2pPr>
            <a:lvl3pPr indent="-228600" lvl="2" marL="1371600" marR="0" rtl="0" algn="l">
              <a:lnSpc>
                <a:spcPct val="100000"/>
              </a:lnSpc>
              <a:spcBef>
                <a:spcPts val="1200"/>
              </a:spcBef>
              <a:spcAft>
                <a:spcPts val="0"/>
              </a:spcAft>
              <a:buClr>
                <a:schemeClr val="accent2"/>
              </a:buClr>
              <a:buSzPts val="1800"/>
              <a:buFont typeface="Arial"/>
              <a:buNone/>
              <a:defRPr b="0" i="0" sz="1800" u="none" cap="none" strike="noStrike">
                <a:solidFill>
                  <a:schemeClr val="accent2"/>
                </a:solidFill>
                <a:latin typeface="Arial"/>
                <a:ea typeface="Arial"/>
                <a:cs typeface="Arial"/>
                <a:sym typeface="Arial"/>
              </a:defRPr>
            </a:lvl3pPr>
            <a:lvl4pPr indent="-228600" lvl="3" marL="1828800" marR="0" rtl="0" algn="l">
              <a:lnSpc>
                <a:spcPct val="100000"/>
              </a:lnSpc>
              <a:spcBef>
                <a:spcPts val="1200"/>
              </a:spcBef>
              <a:spcAft>
                <a:spcPts val="0"/>
              </a:spcAft>
              <a:buClr>
                <a:schemeClr val="accent2"/>
              </a:buClr>
              <a:buSzPts val="1800"/>
              <a:buFont typeface="Arial"/>
              <a:buNone/>
              <a:defRPr b="0" i="0" sz="1800" u="none" cap="none" strike="noStrike">
                <a:solidFill>
                  <a:schemeClr val="accent2"/>
                </a:solidFill>
                <a:latin typeface="Arial"/>
                <a:ea typeface="Arial"/>
                <a:cs typeface="Arial"/>
                <a:sym typeface="Arial"/>
              </a:defRPr>
            </a:lvl4pPr>
            <a:lvl5pPr indent="-228600" lvl="4" marL="2286000" marR="0" rtl="0" algn="l">
              <a:lnSpc>
                <a:spcPct val="100000"/>
              </a:lnSpc>
              <a:spcBef>
                <a:spcPts val="1200"/>
              </a:spcBef>
              <a:spcAft>
                <a:spcPts val="0"/>
              </a:spcAft>
              <a:buClr>
                <a:schemeClr val="accent2"/>
              </a:buClr>
              <a:buSzPts val="1800"/>
              <a:buFont typeface="Arial"/>
              <a:buNone/>
              <a:defRPr b="0" i="0" sz="1800" u="none" cap="none" strike="noStrike">
                <a:solidFill>
                  <a:schemeClr val="accent2"/>
                </a:solidFill>
                <a:latin typeface="Arial"/>
                <a:ea typeface="Arial"/>
                <a:cs typeface="Arial"/>
                <a:sym typeface="Arial"/>
              </a:defRPr>
            </a:lvl5pPr>
            <a:lvl6pPr indent="-355600" lvl="5" marL="2743200" marR="0" rtl="0" algn="l">
              <a:lnSpc>
                <a:spcPct val="100000"/>
              </a:lnSpc>
              <a:spcBef>
                <a:spcPts val="12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4" name="Google Shape;14;p3"/>
          <p:cNvSpPr txBox="1"/>
          <p:nvPr>
            <p:ph type="title"/>
          </p:nvPr>
        </p:nvSpPr>
        <p:spPr>
          <a:xfrm>
            <a:off x="0" y="205979"/>
            <a:ext cx="6078300" cy="384000"/>
          </a:xfrm>
          <a:prstGeom prst="rect">
            <a:avLst/>
          </a:prstGeom>
          <a:solidFill>
            <a:schemeClr val="accent1"/>
          </a:solidFill>
          <a:ln>
            <a:noFill/>
          </a:ln>
        </p:spPr>
        <p:txBody>
          <a:bodyPr anchorCtr="0" anchor="ctr" bIns="45700" lIns="91425" spcFirstLastPara="1" rIns="91425" wrap="square" tIns="0">
            <a:noAutofit/>
          </a:bodyPr>
          <a:lstStyle>
            <a:lvl1pPr lvl="0" marR="0" rtl="0" algn="ctr">
              <a:lnSpc>
                <a:spcPct val="100000"/>
              </a:lnSpc>
              <a:spcBef>
                <a:spcPts val="0"/>
              </a:spcBef>
              <a:spcAft>
                <a:spcPts val="0"/>
              </a:spcAft>
              <a:buClr>
                <a:schemeClr val="accent2"/>
              </a:buClr>
              <a:buSzPts val="2800"/>
              <a:buFont typeface="Arial"/>
              <a:buNone/>
              <a:defRPr b="0" i="0" sz="2800" u="none" cap="none" strike="noStrike">
                <a:solidFill>
                  <a:schemeClr val="accen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 name="Google Shape;15;p3"/>
          <p:cNvSpPr txBox="1"/>
          <p:nvPr>
            <p:ph idx="2" type="body"/>
          </p:nvPr>
        </p:nvSpPr>
        <p:spPr>
          <a:xfrm>
            <a:off x="457201" y="4800603"/>
            <a:ext cx="8180400" cy="234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240"/>
              </a:spcBef>
              <a:spcAft>
                <a:spcPts val="0"/>
              </a:spcAft>
              <a:buClr>
                <a:srgbClr val="575A5D"/>
              </a:buClr>
              <a:buSzPts val="1200"/>
              <a:buFont typeface="Arial"/>
              <a:buNone/>
              <a:defRPr b="0" i="0" sz="1200" u="none" cap="none" strike="noStrike">
                <a:solidFill>
                  <a:srgbClr val="575A5D"/>
                </a:solidFill>
                <a:latin typeface="Arial"/>
                <a:ea typeface="Arial"/>
                <a:cs typeface="Arial"/>
                <a:sym typeface="Arial"/>
              </a:defRPr>
            </a:lvl1pPr>
            <a:lvl2pPr indent="-228600" lvl="1" marL="914400" marR="0" rtl="0" algn="r">
              <a:lnSpc>
                <a:spcPct val="100000"/>
              </a:lnSpc>
              <a:spcBef>
                <a:spcPts val="400"/>
              </a:spcBef>
              <a:spcAft>
                <a:spcPts val="0"/>
              </a:spcAft>
              <a:buClr>
                <a:srgbClr val="575A5D"/>
              </a:buClr>
              <a:buSzPts val="2000"/>
              <a:buFont typeface="Arial"/>
              <a:buNone/>
              <a:defRPr b="0" i="0" sz="2000" u="none" cap="none" strike="noStrike">
                <a:solidFill>
                  <a:srgbClr val="575A5D"/>
                </a:solidFill>
                <a:latin typeface="Arial"/>
                <a:ea typeface="Arial"/>
                <a:cs typeface="Arial"/>
                <a:sym typeface="Arial"/>
              </a:defRPr>
            </a:lvl2pPr>
            <a:lvl3pPr indent="-228600" lvl="2" marL="1371600" marR="0" rtl="0" algn="r">
              <a:lnSpc>
                <a:spcPct val="100000"/>
              </a:lnSpc>
              <a:spcBef>
                <a:spcPts val="360"/>
              </a:spcBef>
              <a:spcAft>
                <a:spcPts val="0"/>
              </a:spcAft>
              <a:buClr>
                <a:srgbClr val="575A5D"/>
              </a:buClr>
              <a:buSzPts val="1800"/>
              <a:buFont typeface="Arial"/>
              <a:buNone/>
              <a:defRPr b="0" i="0" sz="1800" u="none" cap="none" strike="noStrike">
                <a:solidFill>
                  <a:srgbClr val="575A5D"/>
                </a:solidFill>
                <a:latin typeface="Arial"/>
                <a:ea typeface="Arial"/>
                <a:cs typeface="Arial"/>
                <a:sym typeface="Arial"/>
              </a:defRPr>
            </a:lvl3pPr>
            <a:lvl4pPr indent="-228600" lvl="3" marL="1828800" marR="0" rtl="0" algn="r">
              <a:lnSpc>
                <a:spcPct val="100000"/>
              </a:lnSpc>
              <a:spcBef>
                <a:spcPts val="320"/>
              </a:spcBef>
              <a:spcAft>
                <a:spcPts val="0"/>
              </a:spcAft>
              <a:buClr>
                <a:srgbClr val="575A5D"/>
              </a:buClr>
              <a:buSzPts val="1600"/>
              <a:buFont typeface="Arial"/>
              <a:buNone/>
              <a:defRPr b="0" i="0" sz="1600" u="none" cap="none" strike="noStrike">
                <a:solidFill>
                  <a:srgbClr val="575A5D"/>
                </a:solidFill>
                <a:latin typeface="Arial"/>
                <a:ea typeface="Arial"/>
                <a:cs typeface="Arial"/>
                <a:sym typeface="Arial"/>
              </a:defRPr>
            </a:lvl4pPr>
            <a:lvl5pPr indent="-228600" lvl="4" marL="2286000" marR="0" rtl="0" algn="r">
              <a:lnSpc>
                <a:spcPct val="100000"/>
              </a:lnSpc>
              <a:spcBef>
                <a:spcPts val="320"/>
              </a:spcBef>
              <a:spcAft>
                <a:spcPts val="0"/>
              </a:spcAft>
              <a:buClr>
                <a:srgbClr val="575A5D"/>
              </a:buClr>
              <a:buSzPts val="1600"/>
              <a:buFont typeface="Arial"/>
              <a:buNone/>
              <a:defRPr b="0" i="0" sz="1600" u="none" cap="none" strike="noStrike">
                <a:solidFill>
                  <a:srgbClr val="575A5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6" name="Shape 16"/>
        <p:cNvGrpSpPr/>
        <p:nvPr/>
      </p:nvGrpSpPr>
      <p:grpSpPr>
        <a:xfrm>
          <a:off x="0" y="0"/>
          <a:ext cx="0" cy="0"/>
          <a:chOff x="0" y="0"/>
          <a:chExt cx="0" cy="0"/>
        </a:xfrm>
      </p:grpSpPr>
      <p:sp>
        <p:nvSpPr>
          <p:cNvPr id="17" name="Google Shape;17;p4"/>
          <p:cNvSpPr/>
          <p:nvPr>
            <p:ph idx="2" type="pic"/>
          </p:nvPr>
        </p:nvSpPr>
        <p:spPr>
          <a:xfrm>
            <a:off x="0" y="908050"/>
            <a:ext cx="5486400" cy="3597600"/>
          </a:xfrm>
          <a:prstGeom prst="rect">
            <a:avLst/>
          </a:prstGeom>
          <a:noFill/>
          <a:ln>
            <a:noFill/>
          </a:ln>
        </p:spPr>
        <p:txBody>
          <a:bodyPr anchorCtr="1" anchor="ctr" bIns="45700" lIns="91425" spcFirstLastPara="1" rIns="91425" wrap="square" tIns="45700">
            <a:noAutofit/>
          </a:bodyPr>
          <a:lstStyle>
            <a:lvl1pPr lvl="0" marR="0" rtl="0" algn="ctr">
              <a:lnSpc>
                <a:spcPct val="100000"/>
              </a:lnSpc>
              <a:spcBef>
                <a:spcPts val="360"/>
              </a:spcBef>
              <a:spcAft>
                <a:spcPts val="0"/>
              </a:spcAft>
              <a:buClr>
                <a:srgbClr val="575A5D"/>
              </a:buClr>
              <a:buSzPts val="1800"/>
              <a:buFont typeface="Arial"/>
              <a:buNone/>
              <a:defRPr b="0" i="0" sz="1800" u="none" cap="none" strike="noStrike">
                <a:solidFill>
                  <a:srgbClr val="575A5D"/>
                </a:solidFill>
                <a:latin typeface="Arial"/>
                <a:ea typeface="Arial"/>
                <a:cs typeface="Arial"/>
                <a:sym typeface="Arial"/>
              </a:defRPr>
            </a:lvl1pPr>
            <a:lvl2pPr lvl="1" marR="0" rtl="0" algn="l">
              <a:lnSpc>
                <a:spcPct val="100000"/>
              </a:lnSpc>
              <a:spcBef>
                <a:spcPts val="560"/>
              </a:spcBef>
              <a:spcAft>
                <a:spcPts val="0"/>
              </a:spcAft>
              <a:buClr>
                <a:srgbClr val="A5A5A5"/>
              </a:buClr>
              <a:buSzPts val="2800"/>
              <a:buFont typeface="Arial"/>
              <a:buNone/>
              <a:defRPr b="0" i="0" sz="2800" u="none" cap="none" strike="noStrike">
                <a:solidFill>
                  <a:srgbClr val="A5A5A5"/>
                </a:solidFill>
                <a:latin typeface="Arial"/>
                <a:ea typeface="Arial"/>
                <a:cs typeface="Arial"/>
                <a:sym typeface="Arial"/>
              </a:defRPr>
            </a:lvl2pPr>
            <a:lvl3pPr lvl="2" marR="0" rtl="0" algn="l">
              <a:lnSpc>
                <a:spcPct val="100000"/>
              </a:lnSpc>
              <a:spcBef>
                <a:spcPts val="480"/>
              </a:spcBef>
              <a:spcAft>
                <a:spcPts val="0"/>
              </a:spcAft>
              <a:buClr>
                <a:srgbClr val="A5A5A5"/>
              </a:buClr>
              <a:buSzPts val="2400"/>
              <a:buFont typeface="Arial"/>
              <a:buNone/>
              <a:defRPr b="0" i="0" sz="2400" u="none" cap="none" strike="noStrike">
                <a:solidFill>
                  <a:srgbClr val="A5A5A5"/>
                </a:solidFill>
                <a:latin typeface="Arial"/>
                <a:ea typeface="Arial"/>
                <a:cs typeface="Arial"/>
                <a:sym typeface="Arial"/>
              </a:defRPr>
            </a:lvl3pPr>
            <a:lvl4pPr lvl="3" marR="0" rtl="0" algn="l">
              <a:lnSpc>
                <a:spcPct val="100000"/>
              </a:lnSpc>
              <a:spcBef>
                <a:spcPts val="400"/>
              </a:spcBef>
              <a:spcAft>
                <a:spcPts val="0"/>
              </a:spcAft>
              <a:buClr>
                <a:srgbClr val="A5A5A5"/>
              </a:buClr>
              <a:buSzPts val="2000"/>
              <a:buFont typeface="Arial"/>
              <a:buNone/>
              <a:defRPr b="0" i="0" sz="2000" u="none" cap="none" strike="noStrike">
                <a:solidFill>
                  <a:srgbClr val="A5A5A5"/>
                </a:solidFill>
                <a:latin typeface="Arial"/>
                <a:ea typeface="Arial"/>
                <a:cs typeface="Arial"/>
                <a:sym typeface="Arial"/>
              </a:defRPr>
            </a:lvl4pPr>
            <a:lvl5pPr lvl="4" marR="0" rtl="0" algn="l">
              <a:lnSpc>
                <a:spcPct val="100000"/>
              </a:lnSpc>
              <a:spcBef>
                <a:spcPts val="400"/>
              </a:spcBef>
              <a:spcAft>
                <a:spcPts val="0"/>
              </a:spcAft>
              <a:buClr>
                <a:srgbClr val="A5A5A5"/>
              </a:buClr>
              <a:buSzPts val="2000"/>
              <a:buFont typeface="Arial"/>
              <a:buNone/>
              <a:defRPr b="0" i="0" sz="2000" u="none" cap="none" strike="noStrike">
                <a:solidFill>
                  <a:srgbClr val="A5A5A5"/>
                </a:solidFill>
                <a:latin typeface="Arial"/>
                <a:ea typeface="Arial"/>
                <a:cs typeface="Arial"/>
                <a:sym typeface="Arial"/>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18" name="Google Shape;18;p4"/>
          <p:cNvSpPr txBox="1"/>
          <p:nvPr>
            <p:ph idx="1" type="body"/>
          </p:nvPr>
        </p:nvSpPr>
        <p:spPr>
          <a:xfrm>
            <a:off x="5706776" y="908050"/>
            <a:ext cx="3200100" cy="3597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50000"/>
              </a:lnSpc>
              <a:spcBef>
                <a:spcPts val="0"/>
              </a:spcBef>
              <a:spcAft>
                <a:spcPts val="0"/>
              </a:spcAft>
              <a:buClr>
                <a:srgbClr val="575A5D"/>
              </a:buClr>
              <a:buSzPts val="1400"/>
              <a:buFont typeface="Arial"/>
              <a:buNone/>
              <a:defRPr b="0" i="1" sz="1400" u="none" cap="none" strike="noStrike">
                <a:solidFill>
                  <a:srgbClr val="575A5D"/>
                </a:solidFill>
                <a:latin typeface="Arial"/>
                <a:ea typeface="Arial"/>
                <a:cs typeface="Arial"/>
                <a:sym typeface="Arial"/>
              </a:defRPr>
            </a:lvl1pPr>
            <a:lvl2pPr indent="-228600" lvl="1" marL="914400" marR="0" rtl="0" algn="l">
              <a:lnSpc>
                <a:spcPct val="100000"/>
              </a:lnSpc>
              <a:spcBef>
                <a:spcPts val="400"/>
              </a:spcBef>
              <a:spcAft>
                <a:spcPts val="0"/>
              </a:spcAft>
              <a:buClr>
                <a:srgbClr val="A5A5A5"/>
              </a:buClr>
              <a:buSzPts val="2000"/>
              <a:buFont typeface="Arial"/>
              <a:buNone/>
              <a:defRPr b="0" i="0" sz="2000" u="none" cap="none" strike="noStrike">
                <a:solidFill>
                  <a:srgbClr val="A5A5A5"/>
                </a:solidFill>
                <a:latin typeface="Arial"/>
                <a:ea typeface="Arial"/>
                <a:cs typeface="Arial"/>
                <a:sym typeface="Arial"/>
              </a:defRPr>
            </a:lvl2pPr>
            <a:lvl3pPr indent="-228600" lvl="2" marL="1371600" marR="0" rtl="0" algn="l">
              <a:lnSpc>
                <a:spcPct val="100000"/>
              </a:lnSpc>
              <a:spcBef>
                <a:spcPts val="360"/>
              </a:spcBef>
              <a:spcAft>
                <a:spcPts val="0"/>
              </a:spcAft>
              <a:buClr>
                <a:srgbClr val="A5A5A5"/>
              </a:buClr>
              <a:buSzPts val="1800"/>
              <a:buFont typeface="Arial"/>
              <a:buNone/>
              <a:defRPr b="0" i="0" sz="1800" u="none" cap="none" strike="noStrike">
                <a:solidFill>
                  <a:srgbClr val="A5A5A5"/>
                </a:solidFill>
                <a:latin typeface="Arial"/>
                <a:ea typeface="Arial"/>
                <a:cs typeface="Arial"/>
                <a:sym typeface="Arial"/>
              </a:defRPr>
            </a:lvl3pPr>
            <a:lvl4pPr indent="-228600" lvl="3" marL="1828800" marR="0" rtl="0" algn="l">
              <a:lnSpc>
                <a:spcPct val="100000"/>
              </a:lnSpc>
              <a:spcBef>
                <a:spcPts val="320"/>
              </a:spcBef>
              <a:spcAft>
                <a:spcPts val="0"/>
              </a:spcAft>
              <a:buClr>
                <a:srgbClr val="A5A5A5"/>
              </a:buClr>
              <a:buSzPts val="1600"/>
              <a:buFont typeface="Arial"/>
              <a:buNone/>
              <a:defRPr b="0" i="0" sz="1600" u="none" cap="none" strike="noStrike">
                <a:solidFill>
                  <a:srgbClr val="A5A5A5"/>
                </a:solidFill>
                <a:latin typeface="Arial"/>
                <a:ea typeface="Arial"/>
                <a:cs typeface="Arial"/>
                <a:sym typeface="Arial"/>
              </a:defRPr>
            </a:lvl4pPr>
            <a:lvl5pPr indent="-228600" lvl="4" marL="2286000" marR="0" rtl="0" algn="l">
              <a:lnSpc>
                <a:spcPct val="100000"/>
              </a:lnSpc>
              <a:spcBef>
                <a:spcPts val="320"/>
              </a:spcBef>
              <a:spcAft>
                <a:spcPts val="0"/>
              </a:spcAft>
              <a:buClr>
                <a:srgbClr val="A5A5A5"/>
              </a:buClr>
              <a:buSzPts val="1600"/>
              <a:buFont typeface="Arial"/>
              <a:buNone/>
              <a:defRPr b="0" i="0" sz="1600" u="none" cap="none" strike="noStrike">
                <a:solidFill>
                  <a:srgbClr val="A5A5A5"/>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9" name="Google Shape;19;p4"/>
          <p:cNvSpPr txBox="1"/>
          <p:nvPr>
            <p:ph type="title"/>
          </p:nvPr>
        </p:nvSpPr>
        <p:spPr>
          <a:xfrm>
            <a:off x="0" y="205979"/>
            <a:ext cx="6078300" cy="384000"/>
          </a:xfrm>
          <a:prstGeom prst="rect">
            <a:avLst/>
          </a:prstGeom>
          <a:solidFill>
            <a:schemeClr val="accent1"/>
          </a:solidFill>
          <a:ln>
            <a:noFill/>
          </a:ln>
        </p:spPr>
        <p:txBody>
          <a:bodyPr anchorCtr="0" anchor="ctr" bIns="45700" lIns="91425" spcFirstLastPara="1" rIns="91425" wrap="square" tIns="0">
            <a:noAutofit/>
          </a:bodyPr>
          <a:lstStyle>
            <a:lvl1pPr lvl="0" marR="0" rtl="0" algn="ctr">
              <a:lnSpc>
                <a:spcPct val="100000"/>
              </a:lnSpc>
              <a:spcBef>
                <a:spcPts val="0"/>
              </a:spcBef>
              <a:spcAft>
                <a:spcPts val="0"/>
              </a:spcAft>
              <a:buClr>
                <a:schemeClr val="accent2"/>
              </a:buClr>
              <a:buSzPts val="2800"/>
              <a:buFont typeface="Arial"/>
              <a:buNone/>
              <a:defRPr b="0" i="0" sz="2800" u="none" cap="none" strike="noStrike">
                <a:solidFill>
                  <a:schemeClr val="accen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 name="Google Shape;20;p4"/>
          <p:cNvSpPr txBox="1"/>
          <p:nvPr>
            <p:ph idx="3" type="body"/>
          </p:nvPr>
        </p:nvSpPr>
        <p:spPr>
          <a:xfrm>
            <a:off x="457201" y="4800603"/>
            <a:ext cx="8180400" cy="234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240"/>
              </a:spcBef>
              <a:spcAft>
                <a:spcPts val="0"/>
              </a:spcAft>
              <a:buClr>
                <a:srgbClr val="575A5D"/>
              </a:buClr>
              <a:buSzPts val="1200"/>
              <a:buFont typeface="Arial"/>
              <a:buNone/>
              <a:defRPr b="0" i="0" sz="1200" u="none" cap="none" strike="noStrike">
                <a:solidFill>
                  <a:srgbClr val="575A5D"/>
                </a:solidFill>
                <a:latin typeface="Arial"/>
                <a:ea typeface="Arial"/>
                <a:cs typeface="Arial"/>
                <a:sym typeface="Arial"/>
              </a:defRPr>
            </a:lvl1pPr>
            <a:lvl2pPr indent="-228600" lvl="1" marL="914400" marR="0" rtl="0" algn="r">
              <a:lnSpc>
                <a:spcPct val="100000"/>
              </a:lnSpc>
              <a:spcBef>
                <a:spcPts val="400"/>
              </a:spcBef>
              <a:spcAft>
                <a:spcPts val="0"/>
              </a:spcAft>
              <a:buClr>
                <a:srgbClr val="575A5D"/>
              </a:buClr>
              <a:buSzPts val="2000"/>
              <a:buFont typeface="Arial"/>
              <a:buNone/>
              <a:defRPr b="0" i="0" sz="2000" u="none" cap="none" strike="noStrike">
                <a:solidFill>
                  <a:srgbClr val="575A5D"/>
                </a:solidFill>
                <a:latin typeface="Arial"/>
                <a:ea typeface="Arial"/>
                <a:cs typeface="Arial"/>
                <a:sym typeface="Arial"/>
              </a:defRPr>
            </a:lvl2pPr>
            <a:lvl3pPr indent="-228600" lvl="2" marL="1371600" marR="0" rtl="0" algn="r">
              <a:lnSpc>
                <a:spcPct val="100000"/>
              </a:lnSpc>
              <a:spcBef>
                <a:spcPts val="360"/>
              </a:spcBef>
              <a:spcAft>
                <a:spcPts val="0"/>
              </a:spcAft>
              <a:buClr>
                <a:srgbClr val="575A5D"/>
              </a:buClr>
              <a:buSzPts val="1800"/>
              <a:buFont typeface="Arial"/>
              <a:buNone/>
              <a:defRPr b="0" i="0" sz="1800" u="none" cap="none" strike="noStrike">
                <a:solidFill>
                  <a:srgbClr val="575A5D"/>
                </a:solidFill>
                <a:latin typeface="Arial"/>
                <a:ea typeface="Arial"/>
                <a:cs typeface="Arial"/>
                <a:sym typeface="Arial"/>
              </a:defRPr>
            </a:lvl3pPr>
            <a:lvl4pPr indent="-228600" lvl="3" marL="1828800" marR="0" rtl="0" algn="r">
              <a:lnSpc>
                <a:spcPct val="100000"/>
              </a:lnSpc>
              <a:spcBef>
                <a:spcPts val="320"/>
              </a:spcBef>
              <a:spcAft>
                <a:spcPts val="0"/>
              </a:spcAft>
              <a:buClr>
                <a:srgbClr val="575A5D"/>
              </a:buClr>
              <a:buSzPts val="1600"/>
              <a:buFont typeface="Arial"/>
              <a:buNone/>
              <a:defRPr b="0" i="0" sz="1600" u="none" cap="none" strike="noStrike">
                <a:solidFill>
                  <a:srgbClr val="575A5D"/>
                </a:solidFill>
                <a:latin typeface="Arial"/>
                <a:ea typeface="Arial"/>
                <a:cs typeface="Arial"/>
                <a:sym typeface="Arial"/>
              </a:defRPr>
            </a:lvl4pPr>
            <a:lvl5pPr indent="-228600" lvl="4" marL="2286000" marR="0" rtl="0" algn="r">
              <a:lnSpc>
                <a:spcPct val="100000"/>
              </a:lnSpc>
              <a:spcBef>
                <a:spcPts val="320"/>
              </a:spcBef>
              <a:spcAft>
                <a:spcPts val="0"/>
              </a:spcAft>
              <a:buClr>
                <a:srgbClr val="575A5D"/>
              </a:buClr>
              <a:buSzPts val="1600"/>
              <a:buFont typeface="Arial"/>
              <a:buNone/>
              <a:defRPr b="0" i="0" sz="1600" u="none" cap="none" strike="noStrike">
                <a:solidFill>
                  <a:srgbClr val="575A5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3" name="Shape 23"/>
        <p:cNvGrpSpPr/>
        <p:nvPr/>
      </p:nvGrpSpPr>
      <p:grpSpPr>
        <a:xfrm>
          <a:off x="0" y="0"/>
          <a:ext cx="0" cy="0"/>
          <a:chOff x="0" y="0"/>
          <a:chExt cx="0" cy="0"/>
        </a:xfrm>
      </p:grpSpPr>
      <p:sp>
        <p:nvSpPr>
          <p:cNvPr id="24" name="Google Shape;24;p6"/>
          <p:cNvSpPr txBox="1"/>
          <p:nvPr>
            <p:ph type="title"/>
          </p:nvPr>
        </p:nvSpPr>
        <p:spPr>
          <a:xfrm>
            <a:off x="3632196" y="2321123"/>
            <a:ext cx="4673700" cy="42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575A5D"/>
              </a:buClr>
              <a:buSzPts val="2000"/>
              <a:buFont typeface="Arial"/>
              <a:buNone/>
              <a:defRPr b="0" i="0" sz="2000" u="none" cap="none" strike="noStrike">
                <a:solidFill>
                  <a:srgbClr val="575A5D"/>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5" name="Google Shape;25;p6"/>
          <p:cNvSpPr/>
          <p:nvPr>
            <p:ph idx="2" type="pic"/>
          </p:nvPr>
        </p:nvSpPr>
        <p:spPr>
          <a:xfrm>
            <a:off x="1253067" y="1993913"/>
            <a:ext cx="2142000" cy="1098600"/>
          </a:xfrm>
          <a:prstGeom prst="rect">
            <a:avLst/>
          </a:prstGeom>
          <a:noFill/>
          <a:ln>
            <a:noFill/>
          </a:ln>
        </p:spPr>
        <p:txBody>
          <a:bodyPr anchorCtr="1" anchor="ctr" bIns="45700" lIns="91425" spcFirstLastPara="1" rIns="91425" wrap="square" tIns="45700">
            <a:noAutofit/>
          </a:bodyPr>
          <a:lstStyle>
            <a:lvl1pPr lvl="0" marR="0" rtl="0" algn="ctr">
              <a:lnSpc>
                <a:spcPct val="100000"/>
              </a:lnSpc>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cxnSp>
        <p:nvCxnSpPr>
          <p:cNvPr id="26" name="Google Shape;26;p6"/>
          <p:cNvCxnSpPr/>
          <p:nvPr/>
        </p:nvCxnSpPr>
        <p:spPr>
          <a:xfrm>
            <a:off x="3555999" y="2169239"/>
            <a:ext cx="0" cy="728700"/>
          </a:xfrm>
          <a:prstGeom prst="straightConnector1">
            <a:avLst/>
          </a:prstGeom>
          <a:noFill/>
          <a:ln cap="flat" cmpd="sng" w="12700">
            <a:solidFill>
              <a:schemeClr val="accent1"/>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27" name="Shape 27"/>
        <p:cNvGrpSpPr/>
        <p:nvPr/>
      </p:nvGrpSpPr>
      <p:grpSpPr>
        <a:xfrm>
          <a:off x="0" y="0"/>
          <a:ext cx="0" cy="0"/>
          <a:chOff x="0" y="0"/>
          <a:chExt cx="0" cy="0"/>
        </a:xfrm>
      </p:grpSpPr>
      <p:sp>
        <p:nvSpPr>
          <p:cNvPr id="28" name="Google Shape;28;p7"/>
          <p:cNvSpPr txBox="1"/>
          <p:nvPr>
            <p:ph type="title"/>
          </p:nvPr>
        </p:nvSpPr>
        <p:spPr>
          <a:xfrm>
            <a:off x="3632196" y="2342635"/>
            <a:ext cx="4673700" cy="42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575A5D"/>
              </a:buClr>
              <a:buSzPts val="2000"/>
              <a:buFont typeface="Arial"/>
              <a:buNone/>
              <a:defRPr b="0" i="0" sz="2000" u="none" cap="none" strike="noStrike">
                <a:solidFill>
                  <a:srgbClr val="575A5D"/>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9" name="Google Shape;29;p7"/>
          <p:cNvSpPr/>
          <p:nvPr>
            <p:ph idx="2" type="pic"/>
          </p:nvPr>
        </p:nvSpPr>
        <p:spPr>
          <a:xfrm>
            <a:off x="795866" y="2220520"/>
            <a:ext cx="2599200" cy="669300"/>
          </a:xfrm>
          <a:prstGeom prst="rect">
            <a:avLst/>
          </a:prstGeom>
          <a:noFill/>
          <a:ln>
            <a:noFill/>
          </a:ln>
        </p:spPr>
        <p:txBody>
          <a:bodyPr anchorCtr="1" anchor="ctr" bIns="45700" lIns="91425" spcFirstLastPara="1" rIns="91425" wrap="square" tIns="45700">
            <a:noAutofit/>
          </a:bodyPr>
          <a:lstStyle>
            <a:lvl1pPr lvl="0" marR="0" rtl="0" algn="ctr">
              <a:lnSpc>
                <a:spcPct val="100000"/>
              </a:lnSpc>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cxnSp>
        <p:nvCxnSpPr>
          <p:cNvPr id="30" name="Google Shape;30;p7"/>
          <p:cNvCxnSpPr/>
          <p:nvPr/>
        </p:nvCxnSpPr>
        <p:spPr>
          <a:xfrm>
            <a:off x="3555999" y="2190751"/>
            <a:ext cx="0" cy="728700"/>
          </a:xfrm>
          <a:prstGeom prst="straightConnector1">
            <a:avLst/>
          </a:prstGeom>
          <a:noFill/>
          <a:ln cap="flat" cmpd="sng" w="12700">
            <a:solidFill>
              <a:schemeClr val="accent1"/>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1" name="Shape 31"/>
        <p:cNvGrpSpPr/>
        <p:nvPr/>
      </p:nvGrpSpPr>
      <p:grpSpPr>
        <a:xfrm>
          <a:off x="0" y="0"/>
          <a:ext cx="0" cy="0"/>
          <a:chOff x="0" y="0"/>
          <a:chExt cx="0" cy="0"/>
        </a:xfrm>
      </p:grpSpPr>
      <p:sp>
        <p:nvSpPr>
          <p:cNvPr id="32" name="Google Shape;32;p8"/>
          <p:cNvSpPr txBox="1"/>
          <p:nvPr>
            <p:ph type="ctrTitle"/>
          </p:nvPr>
        </p:nvSpPr>
        <p:spPr>
          <a:xfrm>
            <a:off x="3014129" y="2353963"/>
            <a:ext cx="5334000" cy="4038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3" name="Google Shape;33;p8"/>
          <p:cNvSpPr txBox="1"/>
          <p:nvPr>
            <p:ph idx="1" type="subTitle"/>
          </p:nvPr>
        </p:nvSpPr>
        <p:spPr>
          <a:xfrm>
            <a:off x="592666" y="1993740"/>
            <a:ext cx="2133600" cy="11115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800"/>
              </a:spcBef>
              <a:spcAft>
                <a:spcPts val="0"/>
              </a:spcAft>
              <a:buClr>
                <a:srgbClr val="575A5D"/>
              </a:buClr>
              <a:buSzPts val="4000"/>
              <a:buFont typeface="Arial"/>
              <a:buNone/>
              <a:defRPr b="0" i="0" sz="4000" u="none" cap="none" strike="noStrike">
                <a:solidFill>
                  <a:srgbClr val="575A5D"/>
                </a:solidFill>
                <a:latin typeface="Arial"/>
                <a:ea typeface="Arial"/>
                <a:cs typeface="Arial"/>
                <a:sym typeface="Arial"/>
              </a:defRPr>
            </a:lvl1pPr>
            <a:lvl2pPr lvl="1" marR="0" rtl="0" algn="ctr">
              <a:lnSpc>
                <a:spcPct val="100000"/>
              </a:lnSpc>
              <a:spcBef>
                <a:spcPts val="560"/>
              </a:spcBef>
              <a:spcAft>
                <a:spcPts val="0"/>
              </a:spcAft>
              <a:buClr>
                <a:srgbClr val="98999A"/>
              </a:buClr>
              <a:buSzPts val="2800"/>
              <a:buFont typeface="Arial"/>
              <a:buNone/>
              <a:defRPr b="0" i="0" sz="2800" u="none" cap="none" strike="noStrike">
                <a:solidFill>
                  <a:srgbClr val="98999A"/>
                </a:solidFill>
                <a:latin typeface="Arial"/>
                <a:ea typeface="Arial"/>
                <a:cs typeface="Arial"/>
                <a:sym typeface="Arial"/>
              </a:defRPr>
            </a:lvl2pPr>
            <a:lvl3pPr lvl="2" marR="0" rtl="0" algn="ctr">
              <a:lnSpc>
                <a:spcPct val="100000"/>
              </a:lnSpc>
              <a:spcBef>
                <a:spcPts val="480"/>
              </a:spcBef>
              <a:spcAft>
                <a:spcPts val="0"/>
              </a:spcAft>
              <a:buClr>
                <a:srgbClr val="98999A"/>
              </a:buClr>
              <a:buSzPts val="2400"/>
              <a:buFont typeface="Arial"/>
              <a:buNone/>
              <a:defRPr b="0" i="0" sz="2400" u="none" cap="none" strike="noStrike">
                <a:solidFill>
                  <a:srgbClr val="98999A"/>
                </a:solidFill>
                <a:latin typeface="Arial"/>
                <a:ea typeface="Arial"/>
                <a:cs typeface="Arial"/>
                <a:sym typeface="Arial"/>
              </a:defRPr>
            </a:lvl3pPr>
            <a:lvl4pPr lvl="3" marR="0" rtl="0" algn="ctr">
              <a:lnSpc>
                <a:spcPct val="100000"/>
              </a:lnSpc>
              <a:spcBef>
                <a:spcPts val="400"/>
              </a:spcBef>
              <a:spcAft>
                <a:spcPts val="0"/>
              </a:spcAft>
              <a:buClr>
                <a:srgbClr val="98999A"/>
              </a:buClr>
              <a:buSzPts val="2000"/>
              <a:buFont typeface="Arial"/>
              <a:buNone/>
              <a:defRPr b="0" i="0" sz="2000" u="none" cap="none" strike="noStrike">
                <a:solidFill>
                  <a:srgbClr val="98999A"/>
                </a:solidFill>
                <a:latin typeface="Arial"/>
                <a:ea typeface="Arial"/>
                <a:cs typeface="Arial"/>
                <a:sym typeface="Arial"/>
              </a:defRPr>
            </a:lvl4pPr>
            <a:lvl5pPr lvl="4" marR="0" rtl="0" algn="ctr">
              <a:lnSpc>
                <a:spcPct val="100000"/>
              </a:lnSpc>
              <a:spcBef>
                <a:spcPts val="400"/>
              </a:spcBef>
              <a:spcAft>
                <a:spcPts val="0"/>
              </a:spcAft>
              <a:buClr>
                <a:srgbClr val="98999A"/>
              </a:buClr>
              <a:buSzPts val="2000"/>
              <a:buFont typeface="Arial"/>
              <a:buNone/>
              <a:defRPr b="0" i="0" sz="2000" u="none" cap="none" strike="noStrike">
                <a:solidFill>
                  <a:srgbClr val="98999A"/>
                </a:solidFill>
                <a:latin typeface="Arial"/>
                <a:ea typeface="Arial"/>
                <a:cs typeface="Arial"/>
                <a:sym typeface="Arial"/>
              </a:defRPr>
            </a:lvl5pPr>
            <a:lvl6pPr lvl="5" marR="0" rtl="0" algn="ctr">
              <a:lnSpc>
                <a:spcPct val="100000"/>
              </a:lnSpc>
              <a:spcBef>
                <a:spcPts val="400"/>
              </a:spcBef>
              <a:spcAft>
                <a:spcPts val="0"/>
              </a:spcAft>
              <a:buClr>
                <a:srgbClr val="98999A"/>
              </a:buClr>
              <a:buSzPts val="2000"/>
              <a:buFont typeface="Arial"/>
              <a:buNone/>
              <a:defRPr b="0" i="0" sz="2000" u="none" cap="none" strike="noStrike">
                <a:solidFill>
                  <a:srgbClr val="98999A"/>
                </a:solidFill>
                <a:latin typeface="Arial"/>
                <a:ea typeface="Arial"/>
                <a:cs typeface="Arial"/>
                <a:sym typeface="Arial"/>
              </a:defRPr>
            </a:lvl6pPr>
            <a:lvl7pPr lvl="6" marR="0" rtl="0" algn="ctr">
              <a:lnSpc>
                <a:spcPct val="100000"/>
              </a:lnSpc>
              <a:spcBef>
                <a:spcPts val="400"/>
              </a:spcBef>
              <a:spcAft>
                <a:spcPts val="0"/>
              </a:spcAft>
              <a:buClr>
                <a:srgbClr val="98999A"/>
              </a:buClr>
              <a:buSzPts val="2000"/>
              <a:buFont typeface="Arial"/>
              <a:buNone/>
              <a:defRPr b="0" i="0" sz="2000" u="none" cap="none" strike="noStrike">
                <a:solidFill>
                  <a:srgbClr val="98999A"/>
                </a:solidFill>
                <a:latin typeface="Arial"/>
                <a:ea typeface="Arial"/>
                <a:cs typeface="Arial"/>
                <a:sym typeface="Arial"/>
              </a:defRPr>
            </a:lvl7pPr>
            <a:lvl8pPr lvl="7" marR="0" rtl="0" algn="ctr">
              <a:lnSpc>
                <a:spcPct val="100000"/>
              </a:lnSpc>
              <a:spcBef>
                <a:spcPts val="400"/>
              </a:spcBef>
              <a:spcAft>
                <a:spcPts val="0"/>
              </a:spcAft>
              <a:buClr>
                <a:srgbClr val="98999A"/>
              </a:buClr>
              <a:buSzPts val="2000"/>
              <a:buFont typeface="Arial"/>
              <a:buNone/>
              <a:defRPr b="0" i="0" sz="2000" u="none" cap="none" strike="noStrike">
                <a:solidFill>
                  <a:srgbClr val="98999A"/>
                </a:solidFill>
                <a:latin typeface="Arial"/>
                <a:ea typeface="Arial"/>
                <a:cs typeface="Arial"/>
                <a:sym typeface="Arial"/>
              </a:defRPr>
            </a:lvl8pPr>
            <a:lvl9pPr lvl="8" marR="0" rtl="0" algn="ctr">
              <a:lnSpc>
                <a:spcPct val="100000"/>
              </a:lnSpc>
              <a:spcBef>
                <a:spcPts val="400"/>
              </a:spcBef>
              <a:spcAft>
                <a:spcPts val="0"/>
              </a:spcAft>
              <a:buClr>
                <a:srgbClr val="98999A"/>
              </a:buClr>
              <a:buSzPts val="2000"/>
              <a:buFont typeface="Arial"/>
              <a:buNone/>
              <a:defRPr b="0" i="0" sz="2000" u="none" cap="none" strike="noStrike">
                <a:solidFill>
                  <a:srgbClr val="98999A"/>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e Content">
  <p:cSld name="1_One Content">
    <p:spTree>
      <p:nvGrpSpPr>
        <p:cNvPr id="34" name="Shape 34"/>
        <p:cNvGrpSpPr/>
        <p:nvPr/>
      </p:nvGrpSpPr>
      <p:grpSpPr>
        <a:xfrm>
          <a:off x="0" y="0"/>
          <a:ext cx="0" cy="0"/>
          <a:chOff x="0" y="0"/>
          <a:chExt cx="0" cy="0"/>
        </a:xfrm>
      </p:grpSpPr>
      <p:sp>
        <p:nvSpPr>
          <p:cNvPr id="35" name="Google Shape;35;p9"/>
          <p:cNvSpPr txBox="1"/>
          <p:nvPr>
            <p:ph type="title"/>
          </p:nvPr>
        </p:nvSpPr>
        <p:spPr>
          <a:xfrm>
            <a:off x="457200" y="285750"/>
            <a:ext cx="8229600" cy="4227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3399"/>
              </a:buClr>
              <a:buSzPts val="3200"/>
              <a:buFont typeface="Arial"/>
              <a:buChar char="●"/>
              <a:defRPr b="0" i="0" sz="1400" u="none" cap="none" strike="noStrike">
                <a:solidFill>
                  <a:srgbClr val="00339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6" name="Google Shape;36;p9"/>
          <p:cNvSpPr txBox="1"/>
          <p:nvPr>
            <p:ph idx="1" type="body"/>
          </p:nvPr>
        </p:nvSpPr>
        <p:spPr>
          <a:xfrm>
            <a:off x="457200" y="800100"/>
            <a:ext cx="8686800" cy="43434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chemeClr val="dk1"/>
              </a:buClr>
              <a:buSzPts val="2400"/>
              <a:buFont typeface="Arial"/>
              <a:buChar char="●"/>
              <a:defRPr b="0" i="0" sz="2400" u="none" cap="none" strike="noStrike">
                <a:solidFill>
                  <a:srgbClr val="000000"/>
                </a:solidFill>
                <a:latin typeface="Arial"/>
                <a:ea typeface="Arial"/>
                <a:cs typeface="Arial"/>
                <a:sym typeface="Arial"/>
              </a:defRPr>
            </a:lvl1pPr>
            <a:lvl2pPr indent="-355600" lvl="1" marL="914400" marR="0" rtl="0" algn="l">
              <a:lnSpc>
                <a:spcPct val="100000"/>
              </a:lnSpc>
              <a:spcBef>
                <a:spcPts val="400"/>
              </a:spcBef>
              <a:spcAft>
                <a:spcPts val="0"/>
              </a:spcAft>
              <a:buClr>
                <a:schemeClr val="dk1"/>
              </a:buClr>
              <a:buSzPts val="2000"/>
              <a:buFont typeface="Arial"/>
              <a:buChar char="○"/>
              <a:defRPr b="0" i="0" sz="2000" u="none" cap="none" strike="noStrike">
                <a:solidFill>
                  <a:srgbClr val="000000"/>
                </a:solidFill>
                <a:latin typeface="Arial"/>
                <a:ea typeface="Arial"/>
                <a:cs typeface="Arial"/>
                <a:sym typeface="Arial"/>
              </a:defRPr>
            </a:lvl2pPr>
            <a:lvl3pPr indent="-342900" lvl="2" marL="1371600" marR="0" rtl="0" algn="l">
              <a:lnSpc>
                <a:spcPct val="100000"/>
              </a:lnSpc>
              <a:spcBef>
                <a:spcPts val="360"/>
              </a:spcBef>
              <a:spcAft>
                <a:spcPts val="0"/>
              </a:spcAft>
              <a:buClr>
                <a:schemeClr val="dk1"/>
              </a:buClr>
              <a:buSzPts val="1800"/>
              <a:buFont typeface="Arial"/>
              <a:buChar char="■"/>
              <a:defRPr b="0" i="0" sz="1800" u="none" cap="none" strike="noStrike">
                <a:solidFill>
                  <a:srgbClr val="000000"/>
                </a:solidFill>
                <a:latin typeface="Arial"/>
                <a:ea typeface="Arial"/>
                <a:cs typeface="Arial"/>
                <a:sym typeface="Arial"/>
              </a:defRPr>
            </a:lvl3pPr>
            <a:lvl4pPr indent="-330200" lvl="3" marL="1828800" marR="0" rtl="0" algn="l">
              <a:lnSpc>
                <a:spcPct val="100000"/>
              </a:lnSpc>
              <a:spcBef>
                <a:spcPts val="320"/>
              </a:spcBef>
              <a:spcAft>
                <a:spcPts val="0"/>
              </a:spcAft>
              <a:buClr>
                <a:schemeClr val="dk1"/>
              </a:buClr>
              <a:buSzPts val="1600"/>
              <a:buFont typeface="Arial"/>
              <a:buChar char="●"/>
              <a:defRPr b="0" i="0" sz="1600" u="none" cap="none" strike="noStrike">
                <a:solidFill>
                  <a:srgbClr val="000000"/>
                </a:solidFill>
                <a:latin typeface="Arial"/>
                <a:ea typeface="Arial"/>
                <a:cs typeface="Arial"/>
                <a:sym typeface="Arial"/>
              </a:defRPr>
            </a:lvl4pPr>
            <a:lvl5pPr indent="-330200" lvl="4" marL="2286000" marR="0" rtl="0" algn="l">
              <a:lnSpc>
                <a:spcPct val="100000"/>
              </a:lnSpc>
              <a:spcBef>
                <a:spcPts val="320"/>
              </a:spcBef>
              <a:spcAft>
                <a:spcPts val="0"/>
              </a:spcAft>
              <a:buClr>
                <a:schemeClr val="dk1"/>
              </a:buClr>
              <a:buSzPts val="1600"/>
              <a:buFont typeface="Arial"/>
              <a:buChar char="○"/>
              <a:defRPr b="0" i="0" sz="1600" u="none" cap="none" strike="noStrike">
                <a:solidFill>
                  <a:srgbClr val="000000"/>
                </a:solidFill>
                <a:latin typeface="Arial"/>
                <a:ea typeface="Arial"/>
                <a:cs typeface="Arial"/>
                <a:sym typeface="Arial"/>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rgbClr val="000000"/>
                </a:solidFill>
                <a:latin typeface="Arial"/>
                <a:ea typeface="Arial"/>
                <a:cs typeface="Arial"/>
                <a:sym typeface="Arial"/>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rgbClr val="000000"/>
                </a:solidFill>
                <a:latin typeface="Arial"/>
                <a:ea typeface="Arial"/>
                <a:cs typeface="Arial"/>
                <a:sym typeface="Arial"/>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rgbClr val="000000"/>
                </a:solidFill>
                <a:latin typeface="Arial"/>
                <a:ea typeface="Arial"/>
                <a:cs typeface="Arial"/>
                <a:sym typeface="Arial"/>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rgbClr val="000000"/>
                </a:solidFill>
                <a:latin typeface="Arial"/>
                <a:ea typeface="Arial"/>
                <a:cs typeface="Arial"/>
                <a:sym typeface="Arial"/>
              </a:defRPr>
            </a:lvl9pPr>
          </a:lstStyle>
          <a:p/>
        </p:txBody>
      </p:sp>
      <p:sp>
        <p:nvSpPr>
          <p:cNvPr id="37" name="Google Shape;37;p9"/>
          <p:cNvSpPr txBox="1"/>
          <p:nvPr>
            <p:ph idx="12" type="sldNum"/>
          </p:nvPr>
        </p:nvSpPr>
        <p:spPr>
          <a:xfrm>
            <a:off x="8686800" y="4812506"/>
            <a:ext cx="4572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38" name="Shape 38"/>
        <p:cNvGrpSpPr/>
        <p:nvPr/>
      </p:nvGrpSpPr>
      <p:grpSpPr>
        <a:xfrm>
          <a:off x="0" y="0"/>
          <a:ext cx="0" cy="0"/>
          <a:chOff x="0" y="0"/>
          <a:chExt cx="0" cy="0"/>
        </a:xfrm>
      </p:grpSpPr>
      <p:sp>
        <p:nvSpPr>
          <p:cNvPr id="39" name="Google Shape;39;p10"/>
          <p:cNvSpPr txBox="1"/>
          <p:nvPr>
            <p:ph idx="12" type="sldNum"/>
          </p:nvPr>
        </p:nvSpPr>
        <p:spPr>
          <a:xfrm>
            <a:off x="8686800" y="4812506"/>
            <a:ext cx="4572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0" name="Google Shape;40;p10"/>
          <p:cNvSpPr txBox="1"/>
          <p:nvPr>
            <p:ph type="title"/>
          </p:nvPr>
        </p:nvSpPr>
        <p:spPr>
          <a:xfrm>
            <a:off x="0" y="288036"/>
            <a:ext cx="9144000" cy="3978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3399"/>
              </a:buClr>
              <a:buSzPts val="3200"/>
              <a:buFont typeface="Arial"/>
              <a:buChar char="●"/>
              <a:defRPr b="0" i="0" sz="1400" u="none" cap="none" strike="noStrike">
                <a:solidFill>
                  <a:srgbClr val="00339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41" name="Shape 41"/>
        <p:cNvGrpSpPr/>
        <p:nvPr/>
      </p:nvGrpSpPr>
      <p:grpSpPr>
        <a:xfrm>
          <a:off x="0" y="0"/>
          <a:ext cx="0" cy="0"/>
          <a:chOff x="0" y="0"/>
          <a:chExt cx="0" cy="0"/>
        </a:xfrm>
      </p:grpSpPr>
      <p:sp>
        <p:nvSpPr>
          <p:cNvPr id="42" name="Google Shape;42;p11"/>
          <p:cNvSpPr txBox="1"/>
          <p:nvPr>
            <p:ph idx="1" type="body"/>
          </p:nvPr>
        </p:nvSpPr>
        <p:spPr>
          <a:xfrm>
            <a:off x="457200" y="996951"/>
            <a:ext cx="8229600" cy="3597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accent2"/>
              </a:buClr>
              <a:buSzPts val="1800"/>
              <a:buFont typeface="Arial"/>
              <a:buNone/>
              <a:defRPr b="0" i="0" sz="1800" u="none" cap="none" strike="noStrike">
                <a:solidFill>
                  <a:schemeClr val="accent2"/>
                </a:solidFill>
                <a:latin typeface="Arial"/>
                <a:ea typeface="Arial"/>
                <a:cs typeface="Arial"/>
                <a:sym typeface="Arial"/>
              </a:defRPr>
            </a:lvl1pPr>
            <a:lvl2pPr indent="-228600" lvl="1" marL="914400" marR="0" rtl="0" algn="l">
              <a:lnSpc>
                <a:spcPct val="100000"/>
              </a:lnSpc>
              <a:spcBef>
                <a:spcPts val="1200"/>
              </a:spcBef>
              <a:spcAft>
                <a:spcPts val="0"/>
              </a:spcAft>
              <a:buClr>
                <a:schemeClr val="accent2"/>
              </a:buClr>
              <a:buSzPts val="1800"/>
              <a:buFont typeface="Arial"/>
              <a:buNone/>
              <a:defRPr b="0" i="0" sz="1800" u="none" cap="none" strike="noStrike">
                <a:solidFill>
                  <a:schemeClr val="accent2"/>
                </a:solidFill>
                <a:latin typeface="Arial"/>
                <a:ea typeface="Arial"/>
                <a:cs typeface="Arial"/>
                <a:sym typeface="Arial"/>
              </a:defRPr>
            </a:lvl2pPr>
            <a:lvl3pPr indent="-228600" lvl="2" marL="1371600" marR="0" rtl="0" algn="l">
              <a:lnSpc>
                <a:spcPct val="100000"/>
              </a:lnSpc>
              <a:spcBef>
                <a:spcPts val="1200"/>
              </a:spcBef>
              <a:spcAft>
                <a:spcPts val="0"/>
              </a:spcAft>
              <a:buClr>
                <a:schemeClr val="accent2"/>
              </a:buClr>
              <a:buSzPts val="1800"/>
              <a:buFont typeface="Arial"/>
              <a:buNone/>
              <a:defRPr b="0" i="0" sz="1800" u="none" cap="none" strike="noStrike">
                <a:solidFill>
                  <a:schemeClr val="accent2"/>
                </a:solidFill>
                <a:latin typeface="Arial"/>
                <a:ea typeface="Arial"/>
                <a:cs typeface="Arial"/>
                <a:sym typeface="Arial"/>
              </a:defRPr>
            </a:lvl3pPr>
            <a:lvl4pPr indent="-228600" lvl="3" marL="1828800" marR="0" rtl="0" algn="l">
              <a:lnSpc>
                <a:spcPct val="100000"/>
              </a:lnSpc>
              <a:spcBef>
                <a:spcPts val="1200"/>
              </a:spcBef>
              <a:spcAft>
                <a:spcPts val="0"/>
              </a:spcAft>
              <a:buClr>
                <a:schemeClr val="accent2"/>
              </a:buClr>
              <a:buSzPts val="1800"/>
              <a:buFont typeface="Arial"/>
              <a:buNone/>
              <a:defRPr b="0" i="0" sz="1800" u="none" cap="none" strike="noStrike">
                <a:solidFill>
                  <a:schemeClr val="accent2"/>
                </a:solidFill>
                <a:latin typeface="Arial"/>
                <a:ea typeface="Arial"/>
                <a:cs typeface="Arial"/>
                <a:sym typeface="Arial"/>
              </a:defRPr>
            </a:lvl4pPr>
            <a:lvl5pPr indent="-228600" lvl="4" marL="2286000" marR="0" rtl="0" algn="l">
              <a:lnSpc>
                <a:spcPct val="100000"/>
              </a:lnSpc>
              <a:spcBef>
                <a:spcPts val="1200"/>
              </a:spcBef>
              <a:spcAft>
                <a:spcPts val="0"/>
              </a:spcAft>
              <a:buClr>
                <a:schemeClr val="accent2"/>
              </a:buClr>
              <a:buSzPts val="1800"/>
              <a:buFont typeface="Arial"/>
              <a:buNone/>
              <a:defRPr b="0" i="0" sz="1800" u="none" cap="none" strike="noStrike">
                <a:solidFill>
                  <a:schemeClr val="accent2"/>
                </a:solidFill>
                <a:latin typeface="Arial"/>
                <a:ea typeface="Arial"/>
                <a:cs typeface="Arial"/>
                <a:sym typeface="Arial"/>
              </a:defRPr>
            </a:lvl5pPr>
            <a:lvl6pPr indent="-342900" lvl="5" marL="2743200" marR="0" rtl="0" algn="l">
              <a:lnSpc>
                <a:spcPct val="100000"/>
              </a:lnSpc>
              <a:spcBef>
                <a:spcPts val="12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100000"/>
              </a:lnSpc>
              <a:spcBef>
                <a:spcPts val="36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100000"/>
              </a:lnSpc>
              <a:spcBef>
                <a:spcPts val="36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100000"/>
              </a:lnSpc>
              <a:spcBef>
                <a:spcPts val="36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43" name="Google Shape;43;p11"/>
          <p:cNvSpPr txBox="1"/>
          <p:nvPr>
            <p:ph idx="2" type="body"/>
          </p:nvPr>
        </p:nvSpPr>
        <p:spPr>
          <a:xfrm>
            <a:off x="457201" y="4800603"/>
            <a:ext cx="8180400" cy="234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240"/>
              </a:spcBef>
              <a:spcAft>
                <a:spcPts val="0"/>
              </a:spcAft>
              <a:buClr>
                <a:srgbClr val="575A5D"/>
              </a:buClr>
              <a:buSzPts val="1200"/>
              <a:buFont typeface="Arial"/>
              <a:buNone/>
              <a:defRPr b="0" i="0" sz="1200" u="none" cap="none" strike="noStrike">
                <a:solidFill>
                  <a:srgbClr val="575A5D"/>
                </a:solidFill>
                <a:latin typeface="Arial"/>
                <a:ea typeface="Arial"/>
                <a:cs typeface="Arial"/>
                <a:sym typeface="Arial"/>
              </a:defRPr>
            </a:lvl1pPr>
            <a:lvl2pPr indent="-228600" lvl="1" marL="914400" marR="0" rtl="0" algn="r">
              <a:lnSpc>
                <a:spcPct val="100000"/>
              </a:lnSpc>
              <a:spcBef>
                <a:spcPts val="400"/>
              </a:spcBef>
              <a:spcAft>
                <a:spcPts val="0"/>
              </a:spcAft>
              <a:buClr>
                <a:srgbClr val="575A5D"/>
              </a:buClr>
              <a:buSzPts val="2000"/>
              <a:buFont typeface="Arial"/>
              <a:buNone/>
              <a:defRPr b="0" i="0" sz="1400" u="none" cap="none" strike="noStrike">
                <a:solidFill>
                  <a:srgbClr val="575A5D"/>
                </a:solidFill>
                <a:latin typeface="Arial"/>
                <a:ea typeface="Arial"/>
                <a:cs typeface="Arial"/>
                <a:sym typeface="Arial"/>
              </a:defRPr>
            </a:lvl2pPr>
            <a:lvl3pPr indent="-228600" lvl="2" marL="1371600" marR="0" rtl="0" algn="r">
              <a:lnSpc>
                <a:spcPct val="100000"/>
              </a:lnSpc>
              <a:spcBef>
                <a:spcPts val="360"/>
              </a:spcBef>
              <a:spcAft>
                <a:spcPts val="0"/>
              </a:spcAft>
              <a:buClr>
                <a:srgbClr val="575A5D"/>
              </a:buClr>
              <a:buSzPts val="1800"/>
              <a:buFont typeface="Arial"/>
              <a:buNone/>
              <a:defRPr b="0" i="0" sz="1400" u="none" cap="none" strike="noStrike">
                <a:solidFill>
                  <a:srgbClr val="575A5D"/>
                </a:solidFill>
                <a:latin typeface="Arial"/>
                <a:ea typeface="Arial"/>
                <a:cs typeface="Arial"/>
                <a:sym typeface="Arial"/>
              </a:defRPr>
            </a:lvl3pPr>
            <a:lvl4pPr indent="-228600" lvl="3" marL="1828800" marR="0" rtl="0" algn="r">
              <a:lnSpc>
                <a:spcPct val="100000"/>
              </a:lnSpc>
              <a:spcBef>
                <a:spcPts val="320"/>
              </a:spcBef>
              <a:spcAft>
                <a:spcPts val="0"/>
              </a:spcAft>
              <a:buClr>
                <a:srgbClr val="575A5D"/>
              </a:buClr>
              <a:buSzPts val="1600"/>
              <a:buFont typeface="Arial"/>
              <a:buNone/>
              <a:defRPr b="0" i="0" sz="1400" u="none" cap="none" strike="noStrike">
                <a:solidFill>
                  <a:srgbClr val="575A5D"/>
                </a:solidFill>
                <a:latin typeface="Arial"/>
                <a:ea typeface="Arial"/>
                <a:cs typeface="Arial"/>
                <a:sym typeface="Arial"/>
              </a:defRPr>
            </a:lvl4pPr>
            <a:lvl5pPr indent="-228600" lvl="4" marL="2286000" marR="0" rtl="0" algn="r">
              <a:lnSpc>
                <a:spcPct val="100000"/>
              </a:lnSpc>
              <a:spcBef>
                <a:spcPts val="320"/>
              </a:spcBef>
              <a:spcAft>
                <a:spcPts val="0"/>
              </a:spcAft>
              <a:buClr>
                <a:srgbClr val="575A5D"/>
              </a:buClr>
              <a:buSzPts val="1600"/>
              <a:buFont typeface="Arial"/>
              <a:buNone/>
              <a:defRPr b="0" i="0" sz="1400" u="none" cap="none" strike="noStrike">
                <a:solidFill>
                  <a:srgbClr val="575A5D"/>
                </a:solidFill>
                <a:latin typeface="Arial"/>
                <a:ea typeface="Arial"/>
                <a:cs typeface="Arial"/>
                <a:sym typeface="Arial"/>
              </a:defRPr>
            </a:lvl5pPr>
            <a:lvl6pPr indent="-342900" lvl="5" marL="2743200" marR="0" rtl="0" algn="l">
              <a:lnSpc>
                <a:spcPct val="100000"/>
              </a:lnSpc>
              <a:spcBef>
                <a:spcPts val="36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100000"/>
              </a:lnSpc>
              <a:spcBef>
                <a:spcPts val="36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100000"/>
              </a:lnSpc>
              <a:spcBef>
                <a:spcPts val="36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100000"/>
              </a:lnSpc>
              <a:spcBef>
                <a:spcPts val="36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44" name="Google Shape;44;p11"/>
          <p:cNvSpPr txBox="1"/>
          <p:nvPr>
            <p:ph type="title"/>
          </p:nvPr>
        </p:nvSpPr>
        <p:spPr>
          <a:xfrm>
            <a:off x="0" y="205979"/>
            <a:ext cx="6078300" cy="384000"/>
          </a:xfrm>
          <a:prstGeom prst="rect">
            <a:avLst/>
          </a:prstGeom>
          <a:solidFill>
            <a:schemeClr val="accent1"/>
          </a:solidFill>
          <a:ln>
            <a:noFill/>
          </a:ln>
        </p:spPr>
        <p:txBody>
          <a:bodyPr anchorCtr="0" anchor="ctr" bIns="45700" lIns="91425" spcFirstLastPara="1" rIns="91425" wrap="square" tIns="0">
            <a:noAutofit/>
          </a:bodyPr>
          <a:lstStyle>
            <a:lvl1pPr lvl="0" marR="0" rtl="0" algn="ctr">
              <a:lnSpc>
                <a:spcPct val="100000"/>
              </a:lnSpc>
              <a:spcBef>
                <a:spcPts val="0"/>
              </a:spcBef>
              <a:spcAft>
                <a:spcPts val="0"/>
              </a:spcAft>
              <a:buClr>
                <a:srgbClr val="003399"/>
              </a:buClr>
              <a:buSzPts val="1800"/>
              <a:buFont typeface="Arial"/>
              <a:buChar char="●"/>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theme" Target="../theme/theme4.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0.xml"/><Relationship Id="rId3" Type="http://schemas.openxmlformats.org/officeDocument/2006/relationships/theme" Target="../theme/theme1.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descr="MMC 2014_LOGO-CircleOnly_p604_425c-4C.png" id="6" name="Google Shape;6;p1"/>
          <p:cNvPicPr preferRelativeResize="0"/>
          <p:nvPr/>
        </p:nvPicPr>
        <p:blipFill rotWithShape="1">
          <a:blip r:embed="rId1">
            <a:alphaModFix/>
          </a:blip>
          <a:srcRect b="0" l="0" r="0" t="0"/>
          <a:stretch/>
        </p:blipFill>
        <p:spPr>
          <a:xfrm>
            <a:off x="8648715" y="4781550"/>
            <a:ext cx="263525" cy="26352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 name="Shape 21"/>
        <p:cNvGrpSpPr/>
        <p:nvPr/>
      </p:nvGrpSpPr>
      <p:grpSpPr>
        <a:xfrm>
          <a:off x="0" y="0"/>
          <a:ext cx="0" cy="0"/>
          <a:chOff x="0" y="0"/>
          <a:chExt cx="0" cy="0"/>
        </a:xfrm>
      </p:grpSpPr>
      <p:pic>
        <p:nvPicPr>
          <p:cNvPr descr="MMC 2014_LOGO-CircleOnly_p604_425c-4C.png" id="22" name="Google Shape;22;p5"/>
          <p:cNvPicPr preferRelativeResize="0"/>
          <p:nvPr/>
        </p:nvPicPr>
        <p:blipFill rotWithShape="1">
          <a:blip r:embed="rId1">
            <a:alphaModFix/>
          </a:blip>
          <a:srcRect b="0" l="0" r="0" t="0"/>
          <a:stretch/>
        </p:blipFill>
        <p:spPr>
          <a:xfrm>
            <a:off x="8648715" y="4781550"/>
            <a:ext cx="263525" cy="26352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1" r:id="rId2"/>
    <p:sldLayoutId id="2147483652" r:id="rId3"/>
    <p:sldLayoutId id="2147483653" r:id="rId4"/>
    <p:sldLayoutId id="2147483654" r:id="rId5"/>
    <p:sldLayoutId id="2147483655" r:id="rId6"/>
    <p:sldLayoutId id="2147483656"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 name="Shape 45"/>
        <p:cNvGrpSpPr/>
        <p:nvPr/>
      </p:nvGrpSpPr>
      <p:grpSpPr>
        <a:xfrm>
          <a:off x="0" y="0"/>
          <a:ext cx="0" cy="0"/>
          <a:chOff x="0" y="0"/>
          <a:chExt cx="0" cy="0"/>
        </a:xfrm>
      </p:grpSpPr>
      <p:sp>
        <p:nvSpPr>
          <p:cNvPr id="46" name="Google Shape;46;p12"/>
          <p:cNvSpPr/>
          <p:nvPr/>
        </p:nvSpPr>
        <p:spPr>
          <a:xfrm>
            <a:off x="0" y="0"/>
            <a:ext cx="9144000" cy="5143500"/>
          </a:xfrm>
          <a:prstGeom prst="rect">
            <a:avLst/>
          </a:prstGeom>
          <a:solidFill>
            <a:srgbClr val="66A2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7" name="Google Shape;47;p12"/>
          <p:cNvSpPr/>
          <p:nvPr/>
        </p:nvSpPr>
        <p:spPr>
          <a:xfrm>
            <a:off x="-1126101" y="1349350"/>
            <a:ext cx="2286011" cy="2286011"/>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09B9E"/>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MMC 2014_LOGO-CircleOnly_p604_425c-4C.png" id="48" name="Google Shape;48;p12"/>
          <p:cNvPicPr preferRelativeResize="0"/>
          <p:nvPr/>
        </p:nvPicPr>
        <p:blipFill rotWithShape="1">
          <a:blip r:embed="rId1">
            <a:alphaModFix/>
          </a:blip>
          <a:srcRect b="0" l="0" r="0" t="0"/>
          <a:stretch/>
        </p:blipFill>
        <p:spPr>
          <a:xfrm>
            <a:off x="8648715" y="4781550"/>
            <a:ext cx="263525" cy="26352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7"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 name="Shape 51"/>
        <p:cNvGrpSpPr/>
        <p:nvPr/>
      </p:nvGrpSpPr>
      <p:grpSpPr>
        <a:xfrm>
          <a:off x="0" y="0"/>
          <a:ext cx="0" cy="0"/>
          <a:chOff x="0" y="0"/>
          <a:chExt cx="0" cy="0"/>
        </a:xfrm>
      </p:grpSpPr>
      <p:pic>
        <p:nvPicPr>
          <p:cNvPr descr="MMC 2014_LOGO-CircleOnly_p604_425c-4C.png" id="52" name="Google Shape;52;p14"/>
          <p:cNvPicPr preferRelativeResize="0"/>
          <p:nvPr/>
        </p:nvPicPr>
        <p:blipFill rotWithShape="1">
          <a:blip r:embed="rId1">
            <a:alphaModFix/>
          </a:blip>
          <a:srcRect b="0" l="0" r="0" t="0"/>
          <a:stretch/>
        </p:blipFill>
        <p:spPr>
          <a:xfrm>
            <a:off x="8648715" y="4781550"/>
            <a:ext cx="263525" cy="26352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8" r:id="rId2"/>
    <p:sldLayoutId id="2147483659" r:id="rId3"/>
    <p:sldLayoutId id="2147483660"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0.png"/><Relationship Id="rId4" Type="http://schemas.openxmlformats.org/officeDocument/2006/relationships/image" Target="../media/image2.png"/><Relationship Id="rId5" Type="http://schemas.openxmlformats.org/officeDocument/2006/relationships/image" Target="../media/image12.png"/><Relationship Id="rId6"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8"/>
          <p:cNvSpPr txBox="1"/>
          <p:nvPr>
            <p:ph idx="2" type="body"/>
          </p:nvPr>
        </p:nvSpPr>
        <p:spPr>
          <a:xfrm>
            <a:off x="457201" y="4800603"/>
            <a:ext cx="8180400" cy="234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75A5D"/>
              </a:buClr>
              <a:buSzPts val="1200"/>
              <a:buFont typeface="Arial"/>
              <a:buNone/>
            </a:pPr>
            <a:r>
              <a:t/>
            </a:r>
            <a:endParaRPr b="0" i="0" sz="1200" u="none" cap="none" strike="noStrike">
              <a:solidFill>
                <a:srgbClr val="575A5D"/>
              </a:solidFill>
              <a:latin typeface="Arial"/>
              <a:ea typeface="Arial"/>
              <a:cs typeface="Arial"/>
              <a:sym typeface="Arial"/>
            </a:endParaRPr>
          </a:p>
        </p:txBody>
      </p:sp>
      <p:sp>
        <p:nvSpPr>
          <p:cNvPr id="72" name="Google Shape;72;p18"/>
          <p:cNvSpPr/>
          <p:nvPr/>
        </p:nvSpPr>
        <p:spPr>
          <a:xfrm>
            <a:off x="4447607" y="2433250"/>
            <a:ext cx="248700" cy="27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73" name="Google Shape;73;p18"/>
          <p:cNvSpPr/>
          <p:nvPr/>
        </p:nvSpPr>
        <p:spPr>
          <a:xfrm>
            <a:off x="4447607" y="2433250"/>
            <a:ext cx="248700" cy="27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74" name="Google Shape;74;p18"/>
          <p:cNvPicPr preferRelativeResize="0"/>
          <p:nvPr/>
        </p:nvPicPr>
        <p:blipFill rotWithShape="1">
          <a:blip r:embed="rId3">
            <a:alphaModFix/>
          </a:blip>
          <a:srcRect b="0" l="0" r="0" t="0"/>
          <a:stretch/>
        </p:blipFill>
        <p:spPr>
          <a:xfrm>
            <a:off x="-25400" y="-833450"/>
            <a:ext cx="9194800" cy="6896100"/>
          </a:xfrm>
          <a:prstGeom prst="rect">
            <a:avLst/>
          </a:prstGeom>
          <a:noFill/>
          <a:ln>
            <a:noFill/>
          </a:ln>
        </p:spPr>
      </p:pic>
      <p:pic>
        <p:nvPicPr>
          <p:cNvPr id="75" name="Google Shape;75;p18"/>
          <p:cNvPicPr preferRelativeResize="0"/>
          <p:nvPr/>
        </p:nvPicPr>
        <p:blipFill rotWithShape="1">
          <a:blip r:embed="rId4">
            <a:alphaModFix/>
          </a:blip>
          <a:srcRect b="0" l="0" r="0" t="0"/>
          <a:stretch/>
        </p:blipFill>
        <p:spPr>
          <a:xfrm>
            <a:off x="0" y="1934500"/>
            <a:ext cx="9144000" cy="1066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7"/>
          <p:cNvSpPr txBox="1"/>
          <p:nvPr>
            <p:ph idx="12" type="sldNum"/>
          </p:nvPr>
        </p:nvSpPr>
        <p:spPr>
          <a:xfrm>
            <a:off x="8556784" y="6333134"/>
            <a:ext cx="548700" cy="525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600"/>
              <a:buNone/>
            </a:pPr>
            <a:fld id="{00000000-1234-1234-1234-123412341234}" type="slidenum">
              <a:rPr lang="en-US" sz="600">
                <a:latin typeface="Montserrat"/>
                <a:ea typeface="Montserrat"/>
                <a:cs typeface="Montserrat"/>
                <a:sym typeface="Montserrat"/>
              </a:rPr>
              <a:t>‹#›</a:t>
            </a:fld>
            <a:endParaRPr sz="600">
              <a:latin typeface="Montserrat"/>
              <a:ea typeface="Montserrat"/>
              <a:cs typeface="Montserrat"/>
              <a:sym typeface="Montserrat"/>
            </a:endParaRPr>
          </a:p>
        </p:txBody>
      </p:sp>
      <p:sp>
        <p:nvSpPr>
          <p:cNvPr id="150" name="Google Shape;150;p27"/>
          <p:cNvSpPr txBox="1"/>
          <p:nvPr/>
        </p:nvSpPr>
        <p:spPr>
          <a:xfrm>
            <a:off x="0" y="76200"/>
            <a:ext cx="9144000" cy="484800"/>
          </a:xfrm>
          <a:prstGeom prst="rect">
            <a:avLst/>
          </a:prstGeom>
          <a:solidFill>
            <a:srgbClr val="ECDC31"/>
          </a:solidFill>
          <a:ln>
            <a:noFill/>
          </a:ln>
        </p:spPr>
        <p:txBody>
          <a:bodyPr anchorCtr="0" anchor="ctr" bIns="45700" lIns="91425" spcFirstLastPara="1" rIns="91425" wrap="square" tIns="0">
            <a:noAutofit/>
          </a:bodyPr>
          <a:lstStyle/>
          <a:p>
            <a:pPr indent="457200" lvl="0" marL="0" marR="0" rtl="0" algn="l">
              <a:lnSpc>
                <a:spcPct val="100000"/>
              </a:lnSpc>
              <a:spcBef>
                <a:spcPts val="0"/>
              </a:spcBef>
              <a:spcAft>
                <a:spcPts val="0"/>
              </a:spcAft>
              <a:buClr>
                <a:srgbClr val="000000"/>
              </a:buClr>
              <a:buSzPts val="2000"/>
              <a:buFont typeface="Arial"/>
              <a:buNone/>
            </a:pPr>
            <a:r>
              <a:rPr lang="en-US" sz="2000">
                <a:solidFill>
                  <a:srgbClr val="434343"/>
                </a:solidFill>
                <a:latin typeface="Montserrat"/>
                <a:ea typeface="Montserrat"/>
                <a:cs typeface="Montserrat"/>
                <a:sym typeface="Montserrat"/>
              </a:rPr>
              <a:t>budget &amp; allocation assignments continued</a:t>
            </a:r>
            <a:endParaRPr b="0" i="0" sz="2000" u="none" cap="none" strike="noStrike">
              <a:solidFill>
                <a:srgbClr val="434343"/>
              </a:solidFill>
              <a:latin typeface="Montserrat"/>
              <a:ea typeface="Montserrat"/>
              <a:cs typeface="Montserrat"/>
              <a:sym typeface="Montserrat"/>
            </a:endParaRPr>
          </a:p>
        </p:txBody>
      </p:sp>
      <p:sp>
        <p:nvSpPr>
          <p:cNvPr id="151" name="Google Shape;151;p27"/>
          <p:cNvSpPr txBox="1"/>
          <p:nvPr>
            <p:ph idx="2" type="body"/>
          </p:nvPr>
        </p:nvSpPr>
        <p:spPr>
          <a:xfrm>
            <a:off x="555850" y="4843425"/>
            <a:ext cx="8234100" cy="234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fld id="{00000000-1234-1234-1234-123412341234}" type="slidenum">
              <a:rPr lang="en-US" sz="600">
                <a:solidFill>
                  <a:srgbClr val="000000"/>
                </a:solidFill>
                <a:latin typeface="Montserrat"/>
                <a:ea typeface="Montserrat"/>
                <a:cs typeface="Montserrat"/>
                <a:sym typeface="Montserrat"/>
              </a:rPr>
              <a:t>‹#›</a:t>
            </a:fld>
            <a:r>
              <a:rPr lang="en-US" sz="600">
                <a:solidFill>
                  <a:srgbClr val="000000"/>
                </a:solidFill>
                <a:latin typeface="Montserrat"/>
                <a:ea typeface="Montserrat"/>
                <a:cs typeface="Montserrat"/>
                <a:sym typeface="Montserrat"/>
              </a:rPr>
              <a:t> | </a:t>
            </a:r>
            <a:r>
              <a:rPr lang="en-US" sz="600">
                <a:solidFill>
                  <a:schemeClr val="dk1"/>
                </a:solidFill>
                <a:latin typeface="Montserrat"/>
                <a:ea typeface="Montserrat"/>
                <a:cs typeface="Montserrat"/>
                <a:sym typeface="Montserrat"/>
              </a:rPr>
              <a:t>MARRINER MARKETING ©2019										MMC  Project Management Boot Camp | October  2019</a:t>
            </a:r>
            <a:endParaRPr sz="600">
              <a:solidFill>
                <a:schemeClr val="dk1"/>
              </a:solidFill>
              <a:latin typeface="Montserrat"/>
              <a:ea typeface="Montserrat"/>
              <a:cs typeface="Montserrat"/>
              <a:sym typeface="Montserrat"/>
            </a:endParaRPr>
          </a:p>
          <a:p>
            <a:pPr indent="0" lvl="0" marL="0" marR="0" rtl="0" algn="l">
              <a:spcBef>
                <a:spcPts val="0"/>
              </a:spcBef>
              <a:spcAft>
                <a:spcPts val="0"/>
              </a:spcAft>
              <a:buClr>
                <a:srgbClr val="575A5D"/>
              </a:buClr>
              <a:buSzPts val="1200"/>
              <a:buFont typeface="Arial"/>
              <a:buNone/>
            </a:pPr>
            <a:r>
              <a:t/>
            </a:r>
            <a:endParaRPr sz="600">
              <a:solidFill>
                <a:srgbClr val="000000"/>
              </a:solidFill>
              <a:latin typeface="Montserrat"/>
              <a:ea typeface="Montserrat"/>
              <a:cs typeface="Montserrat"/>
              <a:sym typeface="Montserrat"/>
            </a:endParaRPr>
          </a:p>
        </p:txBody>
      </p:sp>
      <p:sp>
        <p:nvSpPr>
          <p:cNvPr id="152" name="Google Shape;152;p27"/>
          <p:cNvSpPr txBox="1"/>
          <p:nvPr/>
        </p:nvSpPr>
        <p:spPr>
          <a:xfrm>
            <a:off x="810975" y="1586920"/>
            <a:ext cx="3000000" cy="17109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t/>
            </a:r>
            <a:endParaRPr sz="1100">
              <a:solidFill>
                <a:srgbClr val="666666"/>
              </a:solidFill>
            </a:endParaRPr>
          </a:p>
          <a:p>
            <a:pPr indent="0" lvl="0" marL="457200" rtl="0" algn="l">
              <a:lnSpc>
                <a:spcPct val="115000"/>
              </a:lnSpc>
              <a:spcBef>
                <a:spcPts val="0"/>
              </a:spcBef>
              <a:spcAft>
                <a:spcPts val="0"/>
              </a:spcAft>
              <a:buNone/>
            </a:pPr>
            <a:r>
              <a:t/>
            </a:r>
            <a:endParaRPr sz="1100" u="sng">
              <a:solidFill>
                <a:schemeClr val="hlink"/>
              </a:solidFill>
            </a:endParaRPr>
          </a:p>
        </p:txBody>
      </p:sp>
      <p:sp>
        <p:nvSpPr>
          <p:cNvPr id="153" name="Google Shape;153;p27"/>
          <p:cNvSpPr txBox="1"/>
          <p:nvPr/>
        </p:nvSpPr>
        <p:spPr>
          <a:xfrm>
            <a:off x="555850" y="3002800"/>
            <a:ext cx="3000000" cy="1794600"/>
          </a:xfrm>
          <a:prstGeom prst="rect">
            <a:avLst/>
          </a:prstGeom>
          <a:noFill/>
          <a:ln>
            <a:noFill/>
          </a:ln>
        </p:spPr>
        <p:txBody>
          <a:bodyPr anchorCtr="0" anchor="t" bIns="91425" lIns="91425" spcFirstLastPara="1" rIns="91425" wrap="square" tIns="91425">
            <a:noAutofit/>
          </a:bodyPr>
          <a:lstStyle/>
          <a:p>
            <a:pPr indent="0" lvl="0" marL="914400" rtl="0" algn="l">
              <a:lnSpc>
                <a:spcPct val="150000"/>
              </a:lnSpc>
              <a:spcBef>
                <a:spcPts val="0"/>
              </a:spcBef>
              <a:spcAft>
                <a:spcPts val="0"/>
              </a:spcAft>
              <a:buNone/>
            </a:pPr>
            <a:r>
              <a:t/>
            </a:r>
            <a:endParaRPr sz="1200">
              <a:solidFill>
                <a:srgbClr val="666666"/>
              </a:solidFill>
              <a:highlight>
                <a:schemeClr val="lt1"/>
              </a:highlight>
            </a:endParaRPr>
          </a:p>
        </p:txBody>
      </p:sp>
      <p:sp>
        <p:nvSpPr>
          <p:cNvPr id="154" name="Google Shape;154;p27"/>
          <p:cNvSpPr txBox="1"/>
          <p:nvPr/>
        </p:nvSpPr>
        <p:spPr>
          <a:xfrm>
            <a:off x="379925" y="716000"/>
            <a:ext cx="6502500" cy="5625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666666"/>
              </a:buClr>
              <a:buSzPts val="1400"/>
              <a:buFont typeface="Proxima Nova"/>
              <a:buChar char="●"/>
            </a:pPr>
            <a:r>
              <a:rPr lang="en-US">
                <a:solidFill>
                  <a:srgbClr val="666666"/>
                </a:solidFill>
                <a:latin typeface="Proxima Nova"/>
                <a:ea typeface="Proxima Nova"/>
                <a:cs typeface="Proxima Nova"/>
                <a:sym typeface="Proxima Nova"/>
              </a:rPr>
              <a:t>W</a:t>
            </a:r>
            <a:r>
              <a:rPr lang="en-US">
                <a:solidFill>
                  <a:srgbClr val="666666"/>
                </a:solidFill>
                <a:latin typeface="Proxima Nova"/>
                <a:ea typeface="Proxima Nova"/>
                <a:cs typeface="Proxima Nova"/>
                <a:sym typeface="Proxima Nova"/>
              </a:rPr>
              <a:t>hat’s wrong with the task allocation on this job? </a:t>
            </a:r>
            <a:endParaRPr>
              <a:solidFill>
                <a:srgbClr val="666666"/>
              </a:solidFill>
              <a:latin typeface="Proxima Nova"/>
              <a:ea typeface="Proxima Nova"/>
              <a:cs typeface="Proxima Nova"/>
              <a:sym typeface="Proxima Nova"/>
            </a:endParaRPr>
          </a:p>
        </p:txBody>
      </p:sp>
      <p:pic>
        <p:nvPicPr>
          <p:cNvPr id="155" name="Google Shape;155;p27"/>
          <p:cNvPicPr preferRelativeResize="0"/>
          <p:nvPr/>
        </p:nvPicPr>
        <p:blipFill>
          <a:blip r:embed="rId3">
            <a:alphaModFix/>
          </a:blip>
          <a:stretch>
            <a:fillRect/>
          </a:stretch>
        </p:blipFill>
        <p:spPr>
          <a:xfrm>
            <a:off x="1132025" y="1315100"/>
            <a:ext cx="6466326" cy="30643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8"/>
          <p:cNvSpPr txBox="1"/>
          <p:nvPr>
            <p:ph idx="12" type="sldNum"/>
          </p:nvPr>
        </p:nvSpPr>
        <p:spPr>
          <a:xfrm>
            <a:off x="8556784" y="6333134"/>
            <a:ext cx="548700" cy="525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600"/>
              <a:buNone/>
            </a:pPr>
            <a:fld id="{00000000-1234-1234-1234-123412341234}" type="slidenum">
              <a:rPr lang="en-US" sz="600">
                <a:latin typeface="Montserrat"/>
                <a:ea typeface="Montserrat"/>
                <a:cs typeface="Montserrat"/>
                <a:sym typeface="Montserrat"/>
              </a:rPr>
              <a:t>‹#›</a:t>
            </a:fld>
            <a:endParaRPr sz="600">
              <a:latin typeface="Montserrat"/>
              <a:ea typeface="Montserrat"/>
              <a:cs typeface="Montserrat"/>
              <a:sym typeface="Montserrat"/>
            </a:endParaRPr>
          </a:p>
        </p:txBody>
      </p:sp>
      <p:sp>
        <p:nvSpPr>
          <p:cNvPr id="161" name="Google Shape;161;p28"/>
          <p:cNvSpPr txBox="1"/>
          <p:nvPr/>
        </p:nvSpPr>
        <p:spPr>
          <a:xfrm>
            <a:off x="0" y="76200"/>
            <a:ext cx="9144000" cy="484800"/>
          </a:xfrm>
          <a:prstGeom prst="rect">
            <a:avLst/>
          </a:prstGeom>
          <a:solidFill>
            <a:srgbClr val="ECDC31"/>
          </a:solidFill>
          <a:ln>
            <a:noFill/>
          </a:ln>
        </p:spPr>
        <p:txBody>
          <a:bodyPr anchorCtr="0" anchor="ctr" bIns="45700" lIns="91425" spcFirstLastPara="1" rIns="91425" wrap="square" tIns="0">
            <a:noAutofit/>
          </a:bodyPr>
          <a:lstStyle/>
          <a:p>
            <a:pPr indent="457200" lvl="0" marL="0" marR="0" rtl="0" algn="l">
              <a:lnSpc>
                <a:spcPct val="100000"/>
              </a:lnSpc>
              <a:spcBef>
                <a:spcPts val="0"/>
              </a:spcBef>
              <a:spcAft>
                <a:spcPts val="0"/>
              </a:spcAft>
              <a:buClr>
                <a:srgbClr val="000000"/>
              </a:buClr>
              <a:buSzPts val="2000"/>
              <a:buFont typeface="Arial"/>
              <a:buNone/>
            </a:pPr>
            <a:r>
              <a:rPr lang="en-US" sz="2000">
                <a:solidFill>
                  <a:srgbClr val="434343"/>
                </a:solidFill>
                <a:latin typeface="Montserrat"/>
                <a:ea typeface="Montserrat"/>
                <a:cs typeface="Montserrat"/>
                <a:sym typeface="Montserrat"/>
              </a:rPr>
              <a:t>budget &amp; allocation assignments continued</a:t>
            </a:r>
            <a:endParaRPr b="0" i="0" sz="2000" u="none" cap="none" strike="noStrike">
              <a:solidFill>
                <a:srgbClr val="434343"/>
              </a:solidFill>
              <a:latin typeface="Montserrat"/>
              <a:ea typeface="Montserrat"/>
              <a:cs typeface="Montserrat"/>
              <a:sym typeface="Montserrat"/>
            </a:endParaRPr>
          </a:p>
        </p:txBody>
      </p:sp>
      <p:sp>
        <p:nvSpPr>
          <p:cNvPr id="162" name="Google Shape;162;p28"/>
          <p:cNvSpPr txBox="1"/>
          <p:nvPr>
            <p:ph idx="2" type="body"/>
          </p:nvPr>
        </p:nvSpPr>
        <p:spPr>
          <a:xfrm>
            <a:off x="555850" y="4843425"/>
            <a:ext cx="8234100" cy="234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fld id="{00000000-1234-1234-1234-123412341234}" type="slidenum">
              <a:rPr lang="en-US" sz="600">
                <a:solidFill>
                  <a:srgbClr val="000000"/>
                </a:solidFill>
                <a:latin typeface="Montserrat"/>
                <a:ea typeface="Montserrat"/>
                <a:cs typeface="Montserrat"/>
                <a:sym typeface="Montserrat"/>
              </a:rPr>
              <a:t>‹#›</a:t>
            </a:fld>
            <a:r>
              <a:rPr lang="en-US" sz="600">
                <a:solidFill>
                  <a:srgbClr val="000000"/>
                </a:solidFill>
                <a:latin typeface="Montserrat"/>
                <a:ea typeface="Montserrat"/>
                <a:cs typeface="Montserrat"/>
                <a:sym typeface="Montserrat"/>
              </a:rPr>
              <a:t> | </a:t>
            </a:r>
            <a:r>
              <a:rPr lang="en-US" sz="600">
                <a:solidFill>
                  <a:schemeClr val="dk1"/>
                </a:solidFill>
                <a:latin typeface="Montserrat"/>
                <a:ea typeface="Montserrat"/>
                <a:cs typeface="Montserrat"/>
                <a:sym typeface="Montserrat"/>
              </a:rPr>
              <a:t>MARRINER MARKETING ©2019										MMC  Project Management Boot Camp | October  2019</a:t>
            </a:r>
            <a:endParaRPr sz="600">
              <a:solidFill>
                <a:schemeClr val="dk1"/>
              </a:solidFill>
              <a:latin typeface="Montserrat"/>
              <a:ea typeface="Montserrat"/>
              <a:cs typeface="Montserrat"/>
              <a:sym typeface="Montserrat"/>
            </a:endParaRPr>
          </a:p>
          <a:p>
            <a:pPr indent="0" lvl="0" marL="0" marR="0" rtl="0" algn="l">
              <a:spcBef>
                <a:spcPts val="0"/>
              </a:spcBef>
              <a:spcAft>
                <a:spcPts val="0"/>
              </a:spcAft>
              <a:buClr>
                <a:srgbClr val="575A5D"/>
              </a:buClr>
              <a:buSzPts val="1200"/>
              <a:buFont typeface="Arial"/>
              <a:buNone/>
            </a:pPr>
            <a:r>
              <a:t/>
            </a:r>
            <a:endParaRPr sz="600">
              <a:solidFill>
                <a:srgbClr val="000000"/>
              </a:solidFill>
              <a:latin typeface="Montserrat"/>
              <a:ea typeface="Montserrat"/>
              <a:cs typeface="Montserrat"/>
              <a:sym typeface="Montserrat"/>
            </a:endParaRPr>
          </a:p>
        </p:txBody>
      </p:sp>
      <p:sp>
        <p:nvSpPr>
          <p:cNvPr id="163" name="Google Shape;163;p28"/>
          <p:cNvSpPr txBox="1"/>
          <p:nvPr/>
        </p:nvSpPr>
        <p:spPr>
          <a:xfrm>
            <a:off x="810975" y="1586920"/>
            <a:ext cx="3000000" cy="17109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t/>
            </a:r>
            <a:endParaRPr sz="1100">
              <a:solidFill>
                <a:srgbClr val="666666"/>
              </a:solidFill>
            </a:endParaRPr>
          </a:p>
          <a:p>
            <a:pPr indent="0" lvl="0" marL="457200" rtl="0" algn="l">
              <a:lnSpc>
                <a:spcPct val="115000"/>
              </a:lnSpc>
              <a:spcBef>
                <a:spcPts val="0"/>
              </a:spcBef>
              <a:spcAft>
                <a:spcPts val="0"/>
              </a:spcAft>
              <a:buNone/>
            </a:pPr>
            <a:r>
              <a:t/>
            </a:r>
            <a:endParaRPr sz="1100" u="sng">
              <a:solidFill>
                <a:schemeClr val="hlink"/>
              </a:solidFill>
            </a:endParaRPr>
          </a:p>
        </p:txBody>
      </p:sp>
      <p:sp>
        <p:nvSpPr>
          <p:cNvPr id="164" name="Google Shape;164;p28"/>
          <p:cNvSpPr txBox="1"/>
          <p:nvPr/>
        </p:nvSpPr>
        <p:spPr>
          <a:xfrm>
            <a:off x="555850" y="3002800"/>
            <a:ext cx="3000000" cy="1794600"/>
          </a:xfrm>
          <a:prstGeom prst="rect">
            <a:avLst/>
          </a:prstGeom>
          <a:noFill/>
          <a:ln>
            <a:noFill/>
          </a:ln>
        </p:spPr>
        <p:txBody>
          <a:bodyPr anchorCtr="0" anchor="t" bIns="91425" lIns="91425" spcFirstLastPara="1" rIns="91425" wrap="square" tIns="91425">
            <a:noAutofit/>
          </a:bodyPr>
          <a:lstStyle/>
          <a:p>
            <a:pPr indent="0" lvl="0" marL="914400" rtl="0" algn="l">
              <a:lnSpc>
                <a:spcPct val="150000"/>
              </a:lnSpc>
              <a:spcBef>
                <a:spcPts val="0"/>
              </a:spcBef>
              <a:spcAft>
                <a:spcPts val="0"/>
              </a:spcAft>
              <a:buNone/>
            </a:pPr>
            <a:r>
              <a:t/>
            </a:r>
            <a:endParaRPr sz="1200">
              <a:solidFill>
                <a:srgbClr val="666666"/>
              </a:solidFill>
              <a:highlight>
                <a:schemeClr val="lt1"/>
              </a:highlight>
            </a:endParaRPr>
          </a:p>
        </p:txBody>
      </p:sp>
      <p:sp>
        <p:nvSpPr>
          <p:cNvPr id="165" name="Google Shape;165;p28"/>
          <p:cNvSpPr txBox="1"/>
          <p:nvPr/>
        </p:nvSpPr>
        <p:spPr>
          <a:xfrm>
            <a:off x="379925" y="716000"/>
            <a:ext cx="8234100" cy="30687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666666"/>
              </a:buClr>
              <a:buSzPts val="1400"/>
              <a:buFont typeface="Proxima Nova"/>
              <a:buChar char="●"/>
            </a:pPr>
            <a:r>
              <a:rPr lang="en-US">
                <a:solidFill>
                  <a:srgbClr val="666666"/>
                </a:solidFill>
                <a:latin typeface="Proxima Nova"/>
                <a:ea typeface="Proxima Nova"/>
                <a:cs typeface="Proxima Nova"/>
                <a:sym typeface="Proxima Nova"/>
              </a:rPr>
              <a:t>Account Supervision time is assigned; it should not be.</a:t>
            </a:r>
            <a:endParaRPr>
              <a:solidFill>
                <a:srgbClr val="666666"/>
              </a:solidFill>
              <a:latin typeface="Proxima Nova"/>
              <a:ea typeface="Proxima Nova"/>
              <a:cs typeface="Proxima Nova"/>
              <a:sym typeface="Proxima Nova"/>
            </a:endParaRPr>
          </a:p>
          <a:p>
            <a:pPr indent="-317500" lvl="1" marL="914400" rtl="0" algn="l">
              <a:spcBef>
                <a:spcPts val="0"/>
              </a:spcBef>
              <a:spcAft>
                <a:spcPts val="0"/>
              </a:spcAft>
              <a:buClr>
                <a:srgbClr val="666666"/>
              </a:buClr>
              <a:buSzPts val="1400"/>
              <a:buFont typeface="Proxima Nova"/>
              <a:buChar char="○"/>
            </a:pPr>
            <a:r>
              <a:rPr lang="en-US">
                <a:solidFill>
                  <a:srgbClr val="666666"/>
                </a:solidFill>
                <a:latin typeface="Proxima Nova"/>
                <a:ea typeface="Proxima Nova"/>
                <a:cs typeface="Proxima Nova"/>
                <a:sym typeface="Proxima Nova"/>
              </a:rPr>
              <a:t>On jobs with no AS time, Account Team can be assigned task but should be kept at 0 hours</a:t>
            </a:r>
            <a:endParaRPr>
              <a:solidFill>
                <a:srgbClr val="666666"/>
              </a:solidFill>
              <a:latin typeface="Proxima Nova"/>
              <a:ea typeface="Proxima Nova"/>
              <a:cs typeface="Proxima Nova"/>
              <a:sym typeface="Proxima Nova"/>
            </a:endParaRPr>
          </a:p>
          <a:p>
            <a:pPr indent="0" lvl="0" marL="0" rtl="0" algn="l">
              <a:spcBef>
                <a:spcPts val="0"/>
              </a:spcBef>
              <a:spcAft>
                <a:spcPts val="0"/>
              </a:spcAft>
              <a:buNone/>
            </a:pPr>
            <a:r>
              <a:t/>
            </a:r>
            <a:endParaRPr>
              <a:solidFill>
                <a:srgbClr val="666666"/>
              </a:solidFill>
              <a:latin typeface="Proxima Nova"/>
              <a:ea typeface="Proxima Nova"/>
              <a:cs typeface="Proxima Nova"/>
              <a:sym typeface="Proxima Nova"/>
            </a:endParaRPr>
          </a:p>
          <a:p>
            <a:pPr indent="-317500" lvl="0" marL="457200" rtl="0" algn="l">
              <a:spcBef>
                <a:spcPts val="0"/>
              </a:spcBef>
              <a:spcAft>
                <a:spcPts val="0"/>
              </a:spcAft>
              <a:buClr>
                <a:srgbClr val="666666"/>
              </a:buClr>
              <a:buSzPts val="1400"/>
              <a:buFont typeface="Proxima Nova"/>
              <a:buChar char="●"/>
            </a:pPr>
            <a:r>
              <a:rPr lang="en-US">
                <a:solidFill>
                  <a:srgbClr val="666666"/>
                </a:solidFill>
                <a:latin typeface="Proxima Nova"/>
                <a:ea typeface="Proxima Nova"/>
                <a:cs typeface="Proxima Nova"/>
                <a:sym typeface="Proxima Nova"/>
              </a:rPr>
              <a:t>Copy will be over-budget because 2 hours was assigned to write, but time for internal review/route/edits was not accounted for</a:t>
            </a:r>
            <a:endParaRPr>
              <a:solidFill>
                <a:srgbClr val="666666"/>
              </a:solidFill>
              <a:latin typeface="Proxima Nova"/>
              <a:ea typeface="Proxima Nova"/>
              <a:cs typeface="Proxima Nova"/>
              <a:sym typeface="Proxima Nova"/>
            </a:endParaRPr>
          </a:p>
          <a:p>
            <a:pPr indent="0" lvl="0" marL="0" rtl="0" algn="l">
              <a:spcBef>
                <a:spcPts val="0"/>
              </a:spcBef>
              <a:spcAft>
                <a:spcPts val="0"/>
              </a:spcAft>
              <a:buNone/>
            </a:pPr>
            <a:r>
              <a:t/>
            </a:r>
            <a:endParaRPr>
              <a:solidFill>
                <a:srgbClr val="666666"/>
              </a:solidFill>
              <a:latin typeface="Proxima Nova"/>
              <a:ea typeface="Proxima Nova"/>
              <a:cs typeface="Proxima Nova"/>
              <a:sym typeface="Proxima Nova"/>
            </a:endParaRPr>
          </a:p>
          <a:p>
            <a:pPr indent="-317500" lvl="0" marL="457200" rtl="0" algn="l">
              <a:spcBef>
                <a:spcPts val="0"/>
              </a:spcBef>
              <a:spcAft>
                <a:spcPts val="0"/>
              </a:spcAft>
              <a:buClr>
                <a:srgbClr val="666666"/>
              </a:buClr>
              <a:buSzPts val="1400"/>
              <a:buFont typeface="Proxima Nova"/>
              <a:buChar char="●"/>
            </a:pPr>
            <a:r>
              <a:rPr lang="en-US">
                <a:solidFill>
                  <a:srgbClr val="666666"/>
                </a:solidFill>
                <a:latin typeface="Proxima Nova"/>
                <a:ea typeface="Proxima Nova"/>
                <a:cs typeface="Proxima Nova"/>
                <a:sym typeface="Proxima Nova"/>
              </a:rPr>
              <a:t>Development time (to build email) was only 1 hour when 8 hours was scoped</a:t>
            </a:r>
            <a:endParaRPr>
              <a:solidFill>
                <a:srgbClr val="666666"/>
              </a:solidFill>
              <a:latin typeface="Proxima Nova"/>
              <a:ea typeface="Proxima Nova"/>
              <a:cs typeface="Proxima Nova"/>
              <a:sym typeface="Proxima Nova"/>
            </a:endParaRPr>
          </a:p>
          <a:p>
            <a:pPr indent="0" lvl="0" marL="0" rtl="0" algn="l">
              <a:spcBef>
                <a:spcPts val="0"/>
              </a:spcBef>
              <a:spcAft>
                <a:spcPts val="0"/>
              </a:spcAft>
              <a:buNone/>
            </a:pPr>
            <a:r>
              <a:t/>
            </a:r>
            <a:endParaRPr>
              <a:solidFill>
                <a:srgbClr val="666666"/>
              </a:solidFill>
              <a:latin typeface="Proxima Nova"/>
              <a:ea typeface="Proxima Nova"/>
              <a:cs typeface="Proxima Nova"/>
              <a:sym typeface="Proxima Nova"/>
            </a:endParaRPr>
          </a:p>
          <a:p>
            <a:pPr indent="-317500" lvl="0" marL="457200" rtl="0" algn="l">
              <a:spcBef>
                <a:spcPts val="0"/>
              </a:spcBef>
              <a:spcAft>
                <a:spcPts val="0"/>
              </a:spcAft>
              <a:buClr>
                <a:srgbClr val="666666"/>
              </a:buClr>
              <a:buSzPts val="1400"/>
              <a:buFont typeface="Proxima Nova"/>
              <a:buChar char="●"/>
            </a:pPr>
            <a:r>
              <a:rPr lang="en-US">
                <a:solidFill>
                  <a:srgbClr val="666666"/>
                </a:solidFill>
                <a:latin typeface="Proxima Nova"/>
                <a:ea typeface="Proxima Nova"/>
                <a:cs typeface="Proxima Nova"/>
                <a:sym typeface="Proxima Nova"/>
              </a:rPr>
              <a:t>Time on Dev route was 4.5 for development. That makes no sense</a:t>
            </a:r>
            <a:endParaRPr>
              <a:solidFill>
                <a:srgbClr val="666666"/>
              </a:solidFill>
              <a:latin typeface="Proxima Nova"/>
              <a:ea typeface="Proxima Nova"/>
              <a:cs typeface="Proxima Nova"/>
              <a:sym typeface="Proxima Nova"/>
            </a:endParaRPr>
          </a:p>
          <a:p>
            <a:pPr indent="0" lvl="0" marL="0" rtl="0" algn="l">
              <a:spcBef>
                <a:spcPts val="0"/>
              </a:spcBef>
              <a:spcAft>
                <a:spcPts val="0"/>
              </a:spcAft>
              <a:buNone/>
            </a:pPr>
            <a:r>
              <a:t/>
            </a:r>
            <a:endParaRPr>
              <a:solidFill>
                <a:srgbClr val="666666"/>
              </a:solidFill>
              <a:latin typeface="Proxima Nova"/>
              <a:ea typeface="Proxima Nova"/>
              <a:cs typeface="Proxima Nova"/>
              <a:sym typeface="Proxima Nova"/>
            </a:endParaRPr>
          </a:p>
          <a:p>
            <a:pPr indent="-317500" lvl="0" marL="457200" rtl="0" algn="l">
              <a:spcBef>
                <a:spcPts val="0"/>
              </a:spcBef>
              <a:spcAft>
                <a:spcPts val="0"/>
              </a:spcAft>
              <a:buClr>
                <a:srgbClr val="666666"/>
              </a:buClr>
              <a:buSzPts val="1400"/>
              <a:buFont typeface="Proxima Nova"/>
              <a:buChar char="●"/>
            </a:pPr>
            <a:r>
              <a:rPr lang="en-US">
                <a:solidFill>
                  <a:srgbClr val="666666"/>
                </a:solidFill>
                <a:latin typeface="Proxima Nova"/>
                <a:ea typeface="Proxima Nova"/>
                <a:cs typeface="Proxima Nova"/>
                <a:sym typeface="Proxima Nova"/>
              </a:rPr>
              <a:t>There are too many routes in general, so QA will be over</a:t>
            </a:r>
            <a:endParaRPr>
              <a:solidFill>
                <a:srgbClr val="666666"/>
              </a:solidFill>
              <a:latin typeface="Proxima Nova"/>
              <a:ea typeface="Proxima Nova"/>
              <a:cs typeface="Proxima Nova"/>
              <a:sym typeface="Proxima Nova"/>
            </a:endParaRPr>
          </a:p>
          <a:p>
            <a:pPr indent="0" lvl="0" marL="0" rtl="0" algn="l">
              <a:spcBef>
                <a:spcPts val="0"/>
              </a:spcBef>
              <a:spcAft>
                <a:spcPts val="0"/>
              </a:spcAft>
              <a:buNone/>
            </a:pPr>
            <a:r>
              <a:t/>
            </a:r>
            <a:endParaRPr>
              <a:solidFill>
                <a:srgbClr val="666666"/>
              </a:solidFill>
              <a:latin typeface="Proxima Nova"/>
              <a:ea typeface="Proxima Nova"/>
              <a:cs typeface="Proxima Nova"/>
              <a:sym typeface="Proxima Nova"/>
            </a:endParaRPr>
          </a:p>
          <a:p>
            <a:pPr indent="-317500" lvl="0" marL="457200" rtl="0" algn="l">
              <a:spcBef>
                <a:spcPts val="0"/>
              </a:spcBef>
              <a:spcAft>
                <a:spcPts val="0"/>
              </a:spcAft>
              <a:buClr>
                <a:srgbClr val="666666"/>
              </a:buClr>
              <a:buSzPts val="1400"/>
              <a:buFont typeface="Proxima Nova"/>
              <a:buChar char="●"/>
            </a:pPr>
            <a:r>
              <a:rPr lang="en-US">
                <a:solidFill>
                  <a:srgbClr val="666666"/>
                </a:solidFill>
                <a:latin typeface="Proxima Nova"/>
                <a:ea typeface="Proxima Nova"/>
                <a:cs typeface="Proxima Nova"/>
                <a:sym typeface="Proxima Nova"/>
              </a:rPr>
              <a:t>Tasks are not action oriented; tasks should be action oriented so it’s obvious who needs to do what</a:t>
            </a:r>
            <a:endParaRPr>
              <a:solidFill>
                <a:srgbClr val="666666"/>
              </a:solidFill>
              <a:latin typeface="Proxima Nova"/>
              <a:ea typeface="Proxima Nova"/>
              <a:cs typeface="Proxima Nova"/>
              <a:sym typeface="Proxima Nova"/>
            </a:endParaRPr>
          </a:p>
          <a:p>
            <a:pPr indent="-317500" lvl="1" marL="914400" rtl="0" algn="l">
              <a:spcBef>
                <a:spcPts val="0"/>
              </a:spcBef>
              <a:spcAft>
                <a:spcPts val="0"/>
              </a:spcAft>
              <a:buClr>
                <a:srgbClr val="666666"/>
              </a:buClr>
              <a:buSzPts val="1400"/>
              <a:buFont typeface="Proxima Nova"/>
              <a:buChar char="○"/>
            </a:pPr>
            <a:r>
              <a:rPr lang="en-US">
                <a:solidFill>
                  <a:srgbClr val="666666"/>
                </a:solidFill>
                <a:latin typeface="Proxima Nova"/>
                <a:ea typeface="Proxima Nova"/>
                <a:cs typeface="Proxima Nova"/>
                <a:sym typeface="Proxima Nova"/>
              </a:rPr>
              <a:t>i.e. Client Feedback 1 should be Collect Client Feedback_R1</a:t>
            </a:r>
            <a:endParaRPr>
              <a:solidFill>
                <a:srgbClr val="666666"/>
              </a:solidFill>
              <a:latin typeface="Proxima Nova"/>
              <a:ea typeface="Proxima Nova"/>
              <a:cs typeface="Proxima Nova"/>
              <a:sym typeface="Proxima Nova"/>
            </a:endParaRPr>
          </a:p>
          <a:p>
            <a:pPr indent="0" lvl="0" marL="0" rtl="0" algn="l">
              <a:spcBef>
                <a:spcPts val="0"/>
              </a:spcBef>
              <a:spcAft>
                <a:spcPts val="0"/>
              </a:spcAft>
              <a:buNone/>
            </a:pPr>
            <a:r>
              <a:t/>
            </a:r>
            <a:endParaRPr>
              <a:solidFill>
                <a:srgbClr val="666666"/>
              </a:solidFill>
            </a:endParaRPr>
          </a:p>
          <a:p>
            <a:pPr indent="0" lvl="0" marL="0" rtl="0" algn="l">
              <a:spcBef>
                <a:spcPts val="0"/>
              </a:spcBef>
              <a:spcAft>
                <a:spcPts val="0"/>
              </a:spcAft>
              <a:buNone/>
            </a:pPr>
            <a:r>
              <a:t/>
            </a:r>
            <a:endParaRPr>
              <a:solidFill>
                <a:srgbClr val="666666"/>
              </a:solidFill>
            </a:endParaRPr>
          </a:p>
        </p:txBody>
      </p:sp>
      <p:pic>
        <p:nvPicPr>
          <p:cNvPr id="166" name="Google Shape;166;p28"/>
          <p:cNvPicPr preferRelativeResize="0"/>
          <p:nvPr/>
        </p:nvPicPr>
        <p:blipFill>
          <a:blip r:embed="rId3">
            <a:alphaModFix/>
          </a:blip>
          <a:stretch>
            <a:fillRect/>
          </a:stretch>
        </p:blipFill>
        <p:spPr>
          <a:xfrm>
            <a:off x="7208897" y="1799597"/>
            <a:ext cx="1780775" cy="15443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9"/>
          <p:cNvSpPr txBox="1"/>
          <p:nvPr>
            <p:ph idx="12" type="sldNum"/>
          </p:nvPr>
        </p:nvSpPr>
        <p:spPr>
          <a:xfrm>
            <a:off x="8556784" y="6333134"/>
            <a:ext cx="548700" cy="525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600"/>
              <a:buNone/>
            </a:pPr>
            <a:fld id="{00000000-1234-1234-1234-123412341234}" type="slidenum">
              <a:rPr lang="en-US" sz="600">
                <a:latin typeface="Montserrat"/>
                <a:ea typeface="Montserrat"/>
                <a:cs typeface="Montserrat"/>
                <a:sym typeface="Montserrat"/>
              </a:rPr>
              <a:t>‹#›</a:t>
            </a:fld>
            <a:endParaRPr sz="600">
              <a:latin typeface="Montserrat"/>
              <a:ea typeface="Montserrat"/>
              <a:cs typeface="Montserrat"/>
              <a:sym typeface="Montserrat"/>
            </a:endParaRPr>
          </a:p>
        </p:txBody>
      </p:sp>
      <p:sp>
        <p:nvSpPr>
          <p:cNvPr id="172" name="Google Shape;172;p29"/>
          <p:cNvSpPr txBox="1"/>
          <p:nvPr/>
        </p:nvSpPr>
        <p:spPr>
          <a:xfrm>
            <a:off x="0" y="76200"/>
            <a:ext cx="9144000" cy="484800"/>
          </a:xfrm>
          <a:prstGeom prst="rect">
            <a:avLst/>
          </a:prstGeom>
          <a:solidFill>
            <a:srgbClr val="ECDC31"/>
          </a:solidFill>
          <a:ln>
            <a:noFill/>
          </a:ln>
        </p:spPr>
        <p:txBody>
          <a:bodyPr anchorCtr="0" anchor="ctr" bIns="45700" lIns="91425" spcFirstLastPara="1" rIns="91425" wrap="square" tIns="0">
            <a:noAutofit/>
          </a:bodyPr>
          <a:lstStyle/>
          <a:p>
            <a:pPr indent="457200" lvl="0" marL="0" marR="0" rtl="0" algn="l">
              <a:lnSpc>
                <a:spcPct val="100000"/>
              </a:lnSpc>
              <a:spcBef>
                <a:spcPts val="0"/>
              </a:spcBef>
              <a:spcAft>
                <a:spcPts val="0"/>
              </a:spcAft>
              <a:buClr>
                <a:srgbClr val="000000"/>
              </a:buClr>
              <a:buSzPts val="2000"/>
              <a:buFont typeface="Arial"/>
              <a:buNone/>
            </a:pPr>
            <a:r>
              <a:rPr lang="en-US" sz="2000">
                <a:solidFill>
                  <a:srgbClr val="434343"/>
                </a:solidFill>
                <a:latin typeface="Montserrat"/>
                <a:ea typeface="Montserrat"/>
                <a:cs typeface="Montserrat"/>
                <a:sym typeface="Montserrat"/>
              </a:rPr>
              <a:t>budget &amp; allocation assignments continued</a:t>
            </a:r>
            <a:endParaRPr b="0" i="0" sz="2000" u="none" cap="none" strike="noStrike">
              <a:solidFill>
                <a:srgbClr val="434343"/>
              </a:solidFill>
              <a:latin typeface="Montserrat"/>
              <a:ea typeface="Montserrat"/>
              <a:cs typeface="Montserrat"/>
              <a:sym typeface="Montserrat"/>
            </a:endParaRPr>
          </a:p>
        </p:txBody>
      </p:sp>
      <p:sp>
        <p:nvSpPr>
          <p:cNvPr id="173" name="Google Shape;173;p29"/>
          <p:cNvSpPr txBox="1"/>
          <p:nvPr>
            <p:ph idx="2" type="body"/>
          </p:nvPr>
        </p:nvSpPr>
        <p:spPr>
          <a:xfrm>
            <a:off x="555850" y="4843425"/>
            <a:ext cx="8234100" cy="234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fld id="{00000000-1234-1234-1234-123412341234}" type="slidenum">
              <a:rPr lang="en-US" sz="600">
                <a:solidFill>
                  <a:srgbClr val="000000"/>
                </a:solidFill>
                <a:latin typeface="Montserrat"/>
                <a:ea typeface="Montserrat"/>
                <a:cs typeface="Montserrat"/>
                <a:sym typeface="Montserrat"/>
              </a:rPr>
              <a:t>‹#›</a:t>
            </a:fld>
            <a:r>
              <a:rPr lang="en-US" sz="600">
                <a:solidFill>
                  <a:srgbClr val="000000"/>
                </a:solidFill>
                <a:latin typeface="Montserrat"/>
                <a:ea typeface="Montserrat"/>
                <a:cs typeface="Montserrat"/>
                <a:sym typeface="Montserrat"/>
              </a:rPr>
              <a:t> | </a:t>
            </a:r>
            <a:r>
              <a:rPr lang="en-US" sz="600">
                <a:solidFill>
                  <a:schemeClr val="dk1"/>
                </a:solidFill>
                <a:latin typeface="Montserrat"/>
                <a:ea typeface="Montserrat"/>
                <a:cs typeface="Montserrat"/>
                <a:sym typeface="Montserrat"/>
              </a:rPr>
              <a:t>MARRINER MARKETING ©2019										MMC  Project Management Boot Camp | October  2019</a:t>
            </a:r>
            <a:endParaRPr sz="600">
              <a:solidFill>
                <a:schemeClr val="dk1"/>
              </a:solidFill>
              <a:latin typeface="Montserrat"/>
              <a:ea typeface="Montserrat"/>
              <a:cs typeface="Montserrat"/>
              <a:sym typeface="Montserrat"/>
            </a:endParaRPr>
          </a:p>
          <a:p>
            <a:pPr indent="0" lvl="0" marL="0" marR="0" rtl="0" algn="l">
              <a:spcBef>
                <a:spcPts val="0"/>
              </a:spcBef>
              <a:spcAft>
                <a:spcPts val="0"/>
              </a:spcAft>
              <a:buClr>
                <a:srgbClr val="575A5D"/>
              </a:buClr>
              <a:buSzPts val="1200"/>
              <a:buFont typeface="Arial"/>
              <a:buNone/>
            </a:pPr>
            <a:r>
              <a:t/>
            </a:r>
            <a:endParaRPr sz="600">
              <a:solidFill>
                <a:srgbClr val="000000"/>
              </a:solidFill>
              <a:latin typeface="Montserrat"/>
              <a:ea typeface="Montserrat"/>
              <a:cs typeface="Montserrat"/>
              <a:sym typeface="Montserrat"/>
            </a:endParaRPr>
          </a:p>
        </p:txBody>
      </p:sp>
      <p:sp>
        <p:nvSpPr>
          <p:cNvPr id="174" name="Google Shape;174;p29"/>
          <p:cNvSpPr txBox="1"/>
          <p:nvPr/>
        </p:nvSpPr>
        <p:spPr>
          <a:xfrm>
            <a:off x="810975" y="1586920"/>
            <a:ext cx="3000000" cy="17109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t/>
            </a:r>
            <a:endParaRPr sz="1100">
              <a:solidFill>
                <a:srgbClr val="666666"/>
              </a:solidFill>
            </a:endParaRPr>
          </a:p>
          <a:p>
            <a:pPr indent="0" lvl="0" marL="457200" rtl="0" algn="l">
              <a:lnSpc>
                <a:spcPct val="115000"/>
              </a:lnSpc>
              <a:spcBef>
                <a:spcPts val="0"/>
              </a:spcBef>
              <a:spcAft>
                <a:spcPts val="0"/>
              </a:spcAft>
              <a:buNone/>
            </a:pPr>
            <a:r>
              <a:t/>
            </a:r>
            <a:endParaRPr sz="1100" u="sng">
              <a:solidFill>
                <a:schemeClr val="hlink"/>
              </a:solidFill>
            </a:endParaRPr>
          </a:p>
        </p:txBody>
      </p:sp>
      <p:sp>
        <p:nvSpPr>
          <p:cNvPr id="175" name="Google Shape;175;p29"/>
          <p:cNvSpPr txBox="1"/>
          <p:nvPr/>
        </p:nvSpPr>
        <p:spPr>
          <a:xfrm>
            <a:off x="555850" y="3002800"/>
            <a:ext cx="3000000" cy="1794600"/>
          </a:xfrm>
          <a:prstGeom prst="rect">
            <a:avLst/>
          </a:prstGeom>
          <a:noFill/>
          <a:ln>
            <a:noFill/>
          </a:ln>
        </p:spPr>
        <p:txBody>
          <a:bodyPr anchorCtr="0" anchor="t" bIns="91425" lIns="91425" spcFirstLastPara="1" rIns="91425" wrap="square" tIns="91425">
            <a:noAutofit/>
          </a:bodyPr>
          <a:lstStyle/>
          <a:p>
            <a:pPr indent="0" lvl="0" marL="914400" rtl="0" algn="l">
              <a:lnSpc>
                <a:spcPct val="150000"/>
              </a:lnSpc>
              <a:spcBef>
                <a:spcPts val="0"/>
              </a:spcBef>
              <a:spcAft>
                <a:spcPts val="0"/>
              </a:spcAft>
              <a:buNone/>
            </a:pPr>
            <a:r>
              <a:t/>
            </a:r>
            <a:endParaRPr sz="1200">
              <a:solidFill>
                <a:srgbClr val="666666"/>
              </a:solidFill>
              <a:highlight>
                <a:schemeClr val="lt1"/>
              </a:highlight>
            </a:endParaRPr>
          </a:p>
        </p:txBody>
      </p:sp>
      <p:pic>
        <p:nvPicPr>
          <p:cNvPr id="176" name="Google Shape;176;p29"/>
          <p:cNvPicPr preferRelativeResize="0"/>
          <p:nvPr/>
        </p:nvPicPr>
        <p:blipFill>
          <a:blip r:embed="rId3">
            <a:alphaModFix/>
          </a:blip>
          <a:stretch>
            <a:fillRect/>
          </a:stretch>
        </p:blipFill>
        <p:spPr>
          <a:xfrm>
            <a:off x="844500" y="2060325"/>
            <a:ext cx="6921899" cy="2610800"/>
          </a:xfrm>
          <a:prstGeom prst="rect">
            <a:avLst/>
          </a:prstGeom>
          <a:noFill/>
          <a:ln>
            <a:noFill/>
          </a:ln>
        </p:spPr>
      </p:pic>
      <p:sp>
        <p:nvSpPr>
          <p:cNvPr id="177" name="Google Shape;177;p29"/>
          <p:cNvSpPr txBox="1"/>
          <p:nvPr/>
        </p:nvSpPr>
        <p:spPr>
          <a:xfrm>
            <a:off x="454950" y="656438"/>
            <a:ext cx="8234100" cy="30687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666666"/>
              </a:buClr>
              <a:buSzPts val="1400"/>
              <a:buFont typeface="Proxima Nova"/>
              <a:buChar char="●"/>
            </a:pPr>
            <a:r>
              <a:rPr lang="en-US">
                <a:solidFill>
                  <a:srgbClr val="666666"/>
                </a:solidFill>
                <a:latin typeface="Proxima Nova"/>
                <a:ea typeface="Proxima Nova"/>
                <a:cs typeface="Proxima Nova"/>
                <a:sym typeface="Proxima Nova"/>
              </a:rPr>
              <a:t>Once all tasks and team members are assigned, you can review resource allocation by completing the following: </a:t>
            </a:r>
            <a:endParaRPr>
              <a:solidFill>
                <a:srgbClr val="666666"/>
              </a:solidFill>
              <a:latin typeface="Proxima Nova"/>
              <a:ea typeface="Proxima Nova"/>
              <a:cs typeface="Proxima Nova"/>
              <a:sym typeface="Proxima Nova"/>
            </a:endParaRPr>
          </a:p>
          <a:p>
            <a:pPr indent="-317500" lvl="1" marL="914400" marR="0" rtl="0" algn="l">
              <a:lnSpc>
                <a:spcPct val="100000"/>
              </a:lnSpc>
              <a:spcBef>
                <a:spcPts val="0"/>
              </a:spcBef>
              <a:spcAft>
                <a:spcPts val="0"/>
              </a:spcAft>
              <a:buClr>
                <a:srgbClr val="666666"/>
              </a:buClr>
              <a:buSzPts val="1400"/>
              <a:buFont typeface="Proxima Nova"/>
              <a:buChar char="○"/>
            </a:pPr>
            <a:r>
              <a:rPr lang="en-US">
                <a:solidFill>
                  <a:srgbClr val="666666"/>
                </a:solidFill>
                <a:latin typeface="Proxima Nova"/>
                <a:ea typeface="Proxima Nova"/>
                <a:cs typeface="Proxima Nova"/>
                <a:sym typeface="Proxima Nova"/>
              </a:rPr>
              <a:t>Go to BUDGET → Review by Item, Type, Task, Person (I typically review by Item and then navigate from there based on where we are with the budget).</a:t>
            </a:r>
            <a:endParaRPr>
              <a:solidFill>
                <a:srgbClr val="666666"/>
              </a:solidFill>
              <a:latin typeface="Proxima Nova"/>
              <a:ea typeface="Proxima Nova"/>
              <a:cs typeface="Proxima Nova"/>
              <a:sym typeface="Proxima Nova"/>
            </a:endParaRPr>
          </a:p>
          <a:p>
            <a:pPr indent="-317500" lvl="1" marL="914400" marR="0" rtl="0" algn="l">
              <a:lnSpc>
                <a:spcPct val="100000"/>
              </a:lnSpc>
              <a:spcBef>
                <a:spcPts val="0"/>
              </a:spcBef>
              <a:spcAft>
                <a:spcPts val="0"/>
              </a:spcAft>
              <a:buClr>
                <a:srgbClr val="666666"/>
              </a:buClr>
              <a:buSzPts val="1400"/>
              <a:buFont typeface="Proxima Nova"/>
              <a:buChar char="○"/>
            </a:pPr>
            <a:r>
              <a:rPr lang="en-US">
                <a:solidFill>
                  <a:srgbClr val="666666"/>
                </a:solidFill>
                <a:latin typeface="Proxima Nova"/>
                <a:ea typeface="Proxima Nova"/>
                <a:cs typeface="Proxima Nova"/>
                <a:sym typeface="Proxima Nova"/>
              </a:rPr>
              <a:t>Constantly check back as tasks are completed and talk to Manager to help understand where we are over and why. This *may* change the schedule (i.e. too many routes, etc).</a:t>
            </a:r>
            <a:endParaRPr>
              <a:solidFill>
                <a:srgbClr val="666666"/>
              </a:solidFill>
              <a:latin typeface="Proxima Nova"/>
              <a:ea typeface="Proxima Nova"/>
              <a:cs typeface="Proxima Nova"/>
              <a:sym typeface="Proxima Nova"/>
            </a:endParaRPr>
          </a:p>
          <a:p>
            <a:pPr indent="0" lvl="0" marL="457200" marR="0" rtl="0" algn="l">
              <a:lnSpc>
                <a:spcPct val="100000"/>
              </a:lnSpc>
              <a:spcBef>
                <a:spcPts val="0"/>
              </a:spcBef>
              <a:spcAft>
                <a:spcPts val="0"/>
              </a:spcAft>
              <a:buNone/>
            </a:pPr>
            <a:r>
              <a:t/>
            </a:r>
            <a:endParaRPr>
              <a:solidFill>
                <a:srgbClr val="666666"/>
              </a:solidFill>
            </a:endParaRPr>
          </a:p>
          <a:p>
            <a:pPr indent="0" lvl="0" marL="0" rtl="0" algn="l">
              <a:spcBef>
                <a:spcPts val="0"/>
              </a:spcBef>
              <a:spcAft>
                <a:spcPts val="0"/>
              </a:spcAft>
              <a:buNone/>
            </a:pPr>
            <a:r>
              <a:t/>
            </a:r>
            <a:endParaRPr>
              <a:solidFill>
                <a:srgbClr val="666666"/>
              </a:solidFill>
            </a:endParaRPr>
          </a:p>
          <a:p>
            <a:pPr indent="0" lvl="0" marL="0" rtl="0" algn="l">
              <a:spcBef>
                <a:spcPts val="0"/>
              </a:spcBef>
              <a:spcAft>
                <a:spcPts val="0"/>
              </a:spcAft>
              <a:buNone/>
            </a:pPr>
            <a:r>
              <a:t/>
            </a:r>
            <a:endParaRPr>
              <a:solidFill>
                <a:srgbClr val="666666"/>
              </a:solidFill>
            </a:endParaRPr>
          </a:p>
        </p:txBody>
      </p:sp>
      <p:sp>
        <p:nvSpPr>
          <p:cNvPr id="178" name="Google Shape;178;p29"/>
          <p:cNvSpPr/>
          <p:nvPr/>
        </p:nvSpPr>
        <p:spPr>
          <a:xfrm>
            <a:off x="4411250" y="4291325"/>
            <a:ext cx="2206500" cy="294600"/>
          </a:xfrm>
          <a:prstGeom prst="roundRect">
            <a:avLst>
              <a:gd fmla="val 16667" name="adj"/>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0"/>
          <p:cNvSpPr txBox="1"/>
          <p:nvPr>
            <p:ph idx="12" type="sldNum"/>
          </p:nvPr>
        </p:nvSpPr>
        <p:spPr>
          <a:xfrm>
            <a:off x="8556784" y="6333134"/>
            <a:ext cx="548700" cy="525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600"/>
              <a:buNone/>
            </a:pPr>
            <a:fld id="{00000000-1234-1234-1234-123412341234}" type="slidenum">
              <a:rPr lang="en-US" sz="600">
                <a:latin typeface="Montserrat"/>
                <a:ea typeface="Montserrat"/>
                <a:cs typeface="Montserrat"/>
                <a:sym typeface="Montserrat"/>
              </a:rPr>
              <a:t>‹#›</a:t>
            </a:fld>
            <a:endParaRPr sz="600">
              <a:latin typeface="Montserrat"/>
              <a:ea typeface="Montserrat"/>
              <a:cs typeface="Montserrat"/>
              <a:sym typeface="Montserrat"/>
            </a:endParaRPr>
          </a:p>
        </p:txBody>
      </p:sp>
      <p:sp>
        <p:nvSpPr>
          <p:cNvPr id="184" name="Google Shape;184;p30"/>
          <p:cNvSpPr txBox="1"/>
          <p:nvPr/>
        </p:nvSpPr>
        <p:spPr>
          <a:xfrm>
            <a:off x="0" y="76200"/>
            <a:ext cx="9144000" cy="484800"/>
          </a:xfrm>
          <a:prstGeom prst="rect">
            <a:avLst/>
          </a:prstGeom>
          <a:solidFill>
            <a:srgbClr val="ECDC31"/>
          </a:solidFill>
          <a:ln>
            <a:noFill/>
          </a:ln>
        </p:spPr>
        <p:txBody>
          <a:bodyPr anchorCtr="0" anchor="ctr" bIns="45700" lIns="91425" spcFirstLastPara="1" rIns="91425" wrap="square" tIns="0">
            <a:noAutofit/>
          </a:bodyPr>
          <a:lstStyle/>
          <a:p>
            <a:pPr indent="457200" lvl="0" marL="0" marR="0" rtl="0" algn="l">
              <a:lnSpc>
                <a:spcPct val="100000"/>
              </a:lnSpc>
              <a:spcBef>
                <a:spcPts val="0"/>
              </a:spcBef>
              <a:spcAft>
                <a:spcPts val="0"/>
              </a:spcAft>
              <a:buClr>
                <a:srgbClr val="000000"/>
              </a:buClr>
              <a:buSzPts val="2000"/>
              <a:buFont typeface="Arial"/>
              <a:buNone/>
            </a:pPr>
            <a:r>
              <a:rPr lang="en-US" sz="2000">
                <a:solidFill>
                  <a:srgbClr val="434343"/>
                </a:solidFill>
                <a:latin typeface="Montserrat"/>
                <a:ea typeface="Montserrat"/>
                <a:cs typeface="Montserrat"/>
                <a:sym typeface="Montserrat"/>
              </a:rPr>
              <a:t>project set-up</a:t>
            </a:r>
            <a:endParaRPr b="0" i="0" sz="2000" u="none" cap="none" strike="noStrike">
              <a:solidFill>
                <a:srgbClr val="434343"/>
              </a:solidFill>
              <a:latin typeface="Montserrat"/>
              <a:ea typeface="Montserrat"/>
              <a:cs typeface="Montserrat"/>
              <a:sym typeface="Montserrat"/>
            </a:endParaRPr>
          </a:p>
        </p:txBody>
      </p:sp>
      <p:sp>
        <p:nvSpPr>
          <p:cNvPr id="185" name="Google Shape;185;p30"/>
          <p:cNvSpPr txBox="1"/>
          <p:nvPr>
            <p:ph idx="2" type="body"/>
          </p:nvPr>
        </p:nvSpPr>
        <p:spPr>
          <a:xfrm>
            <a:off x="555850" y="4843425"/>
            <a:ext cx="8234100" cy="234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575A5D"/>
              </a:buClr>
              <a:buSzPts val="1200"/>
              <a:buFont typeface="Arial"/>
              <a:buNone/>
            </a:pPr>
            <a:fld id="{00000000-1234-1234-1234-123412341234}" type="slidenum">
              <a:rPr lang="en-US" sz="600">
                <a:solidFill>
                  <a:srgbClr val="000000"/>
                </a:solidFill>
                <a:latin typeface="Montserrat"/>
                <a:ea typeface="Montserrat"/>
                <a:cs typeface="Montserrat"/>
                <a:sym typeface="Montserrat"/>
              </a:rPr>
              <a:t>‹#›</a:t>
            </a:fld>
            <a:r>
              <a:rPr lang="en-US" sz="600">
                <a:solidFill>
                  <a:srgbClr val="000000"/>
                </a:solidFill>
                <a:latin typeface="Montserrat"/>
                <a:ea typeface="Montserrat"/>
                <a:cs typeface="Montserrat"/>
                <a:sym typeface="Montserrat"/>
              </a:rPr>
              <a:t> | </a:t>
            </a:r>
            <a:r>
              <a:rPr lang="en-US" sz="600">
                <a:latin typeface="Montserrat"/>
                <a:ea typeface="Montserrat"/>
                <a:cs typeface="Montserrat"/>
                <a:sym typeface="Montserrat"/>
              </a:rPr>
              <a:t>MARRINER MARKETING ©2019										</a:t>
            </a:r>
            <a:r>
              <a:rPr lang="en-US" sz="600">
                <a:solidFill>
                  <a:schemeClr val="dk1"/>
                </a:solidFill>
                <a:latin typeface="Montserrat"/>
                <a:ea typeface="Montserrat"/>
                <a:cs typeface="Montserrat"/>
                <a:sym typeface="Montserrat"/>
              </a:rPr>
              <a:t>REGAL SPRINGS | eCommerce Recommendations | June  2019</a:t>
            </a:r>
            <a:endParaRPr sz="600">
              <a:solidFill>
                <a:schemeClr val="dk1"/>
              </a:solidFill>
              <a:latin typeface="Montserrat"/>
              <a:ea typeface="Montserrat"/>
              <a:cs typeface="Montserrat"/>
              <a:sym typeface="Montserrat"/>
            </a:endParaRPr>
          </a:p>
        </p:txBody>
      </p:sp>
      <p:sp>
        <p:nvSpPr>
          <p:cNvPr id="186" name="Google Shape;186;p30"/>
          <p:cNvSpPr txBox="1"/>
          <p:nvPr/>
        </p:nvSpPr>
        <p:spPr>
          <a:xfrm>
            <a:off x="810975" y="1586920"/>
            <a:ext cx="3000000" cy="17109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t/>
            </a:r>
            <a:endParaRPr sz="1100">
              <a:solidFill>
                <a:srgbClr val="666666"/>
              </a:solidFill>
            </a:endParaRPr>
          </a:p>
          <a:p>
            <a:pPr indent="0" lvl="0" marL="457200" rtl="0" algn="l">
              <a:lnSpc>
                <a:spcPct val="115000"/>
              </a:lnSpc>
              <a:spcBef>
                <a:spcPts val="0"/>
              </a:spcBef>
              <a:spcAft>
                <a:spcPts val="0"/>
              </a:spcAft>
              <a:buNone/>
            </a:pPr>
            <a:r>
              <a:t/>
            </a:r>
            <a:endParaRPr sz="1100" u="sng">
              <a:solidFill>
                <a:schemeClr val="hlink"/>
              </a:solidFill>
            </a:endParaRPr>
          </a:p>
        </p:txBody>
      </p:sp>
      <p:sp>
        <p:nvSpPr>
          <p:cNvPr id="187" name="Google Shape;187;p30"/>
          <p:cNvSpPr txBox="1"/>
          <p:nvPr/>
        </p:nvSpPr>
        <p:spPr>
          <a:xfrm>
            <a:off x="555850" y="3002800"/>
            <a:ext cx="3000000" cy="1794600"/>
          </a:xfrm>
          <a:prstGeom prst="rect">
            <a:avLst/>
          </a:prstGeom>
          <a:noFill/>
          <a:ln>
            <a:noFill/>
          </a:ln>
        </p:spPr>
        <p:txBody>
          <a:bodyPr anchorCtr="0" anchor="t" bIns="91425" lIns="91425" spcFirstLastPara="1" rIns="91425" wrap="square" tIns="91425">
            <a:noAutofit/>
          </a:bodyPr>
          <a:lstStyle/>
          <a:p>
            <a:pPr indent="0" lvl="0" marL="914400" rtl="0" algn="l">
              <a:lnSpc>
                <a:spcPct val="150000"/>
              </a:lnSpc>
              <a:spcBef>
                <a:spcPts val="0"/>
              </a:spcBef>
              <a:spcAft>
                <a:spcPts val="0"/>
              </a:spcAft>
              <a:buNone/>
            </a:pPr>
            <a:r>
              <a:t/>
            </a:r>
            <a:endParaRPr sz="1200">
              <a:solidFill>
                <a:srgbClr val="666666"/>
              </a:solidFill>
              <a:highlight>
                <a:schemeClr val="lt1"/>
              </a:highlight>
            </a:endParaRPr>
          </a:p>
        </p:txBody>
      </p:sp>
      <p:sp>
        <p:nvSpPr>
          <p:cNvPr id="188" name="Google Shape;188;p30"/>
          <p:cNvSpPr txBox="1"/>
          <p:nvPr/>
        </p:nvSpPr>
        <p:spPr>
          <a:xfrm>
            <a:off x="454950" y="656450"/>
            <a:ext cx="8234100" cy="304800"/>
          </a:xfrm>
          <a:prstGeom prst="rect">
            <a:avLst/>
          </a:prstGeom>
          <a:noFill/>
          <a:ln>
            <a:noFill/>
          </a:ln>
        </p:spPr>
        <p:txBody>
          <a:bodyPr anchorCtr="0" anchor="t" bIns="91425" lIns="91425" spcFirstLastPara="1" rIns="91425" wrap="square" tIns="91425">
            <a:noAutofit/>
          </a:bodyPr>
          <a:lstStyle/>
          <a:p>
            <a:pPr indent="-311150" lvl="0" marL="457200" marR="0" rtl="0" algn="l">
              <a:lnSpc>
                <a:spcPct val="100000"/>
              </a:lnSpc>
              <a:spcBef>
                <a:spcPts val="0"/>
              </a:spcBef>
              <a:spcAft>
                <a:spcPts val="0"/>
              </a:spcAft>
              <a:buClr>
                <a:srgbClr val="666666"/>
              </a:buClr>
              <a:buSzPts val="1300"/>
              <a:buFont typeface="Proxima Nova"/>
              <a:buChar char="●"/>
            </a:pPr>
            <a:r>
              <a:rPr lang="en-US" sz="1300">
                <a:solidFill>
                  <a:srgbClr val="666666"/>
                </a:solidFill>
                <a:latin typeface="Proxima Nova"/>
                <a:ea typeface="Proxima Nova"/>
                <a:cs typeface="Proxima Nova"/>
                <a:sym typeface="Proxima Nova"/>
              </a:rPr>
              <a:t>Project Tasks vs. Ongoing Tasks (Maintenance, Account Support)</a:t>
            </a:r>
            <a:endParaRPr sz="1300">
              <a:solidFill>
                <a:srgbClr val="666666"/>
              </a:solidFill>
              <a:latin typeface="Proxima Nova"/>
              <a:ea typeface="Proxima Nova"/>
              <a:cs typeface="Proxima Nova"/>
              <a:sym typeface="Proxima Nova"/>
            </a:endParaRPr>
          </a:p>
          <a:p>
            <a:pPr indent="0" lvl="0" marL="0" marR="0" rtl="0" algn="l">
              <a:lnSpc>
                <a:spcPct val="100000"/>
              </a:lnSpc>
              <a:spcBef>
                <a:spcPts val="0"/>
              </a:spcBef>
              <a:spcAft>
                <a:spcPts val="0"/>
              </a:spcAft>
              <a:buNone/>
            </a:pPr>
            <a:r>
              <a:t/>
            </a:r>
            <a:endParaRPr sz="1300">
              <a:solidFill>
                <a:srgbClr val="666666"/>
              </a:solidFill>
              <a:latin typeface="Proxima Nova"/>
              <a:ea typeface="Proxima Nova"/>
              <a:cs typeface="Proxima Nova"/>
              <a:sym typeface="Proxima Nova"/>
            </a:endParaRPr>
          </a:p>
          <a:p>
            <a:pPr indent="-311150" lvl="0" marL="457200" marR="0" rtl="0" algn="l">
              <a:lnSpc>
                <a:spcPct val="100000"/>
              </a:lnSpc>
              <a:spcBef>
                <a:spcPts val="0"/>
              </a:spcBef>
              <a:spcAft>
                <a:spcPts val="0"/>
              </a:spcAft>
              <a:buClr>
                <a:srgbClr val="666666"/>
              </a:buClr>
              <a:buSzPts val="1300"/>
              <a:buChar char="●"/>
            </a:pPr>
            <a:r>
              <a:rPr b="1" lang="en-US" sz="1300">
                <a:solidFill>
                  <a:srgbClr val="646464"/>
                </a:solidFill>
                <a:highlight>
                  <a:srgbClr val="FFFFFF"/>
                </a:highlight>
                <a:latin typeface="Proxima Nova"/>
                <a:ea typeface="Proxima Nova"/>
                <a:cs typeface="Proxima Nova"/>
                <a:sym typeface="Proxima Nova"/>
              </a:rPr>
              <a:t>A task</a:t>
            </a:r>
            <a:r>
              <a:rPr lang="en-US" sz="1300">
                <a:solidFill>
                  <a:srgbClr val="646464"/>
                </a:solidFill>
                <a:highlight>
                  <a:srgbClr val="FFFFFF"/>
                </a:highlight>
                <a:latin typeface="Proxima Nova"/>
                <a:ea typeface="Proxima Nova"/>
                <a:cs typeface="Proxima Nova"/>
                <a:sym typeface="Proxima Nova"/>
              </a:rPr>
              <a:t> is a scheduled item that has specific people assigned and a certain amount of hours to get it done. It is the main driving element to tell people what they need to do, how long they have and when it is due. Tasks can be as detailed as you want, but at the very least, should be action </a:t>
            </a:r>
            <a:r>
              <a:rPr lang="en-US" sz="1300">
                <a:solidFill>
                  <a:srgbClr val="646464"/>
                </a:solidFill>
                <a:highlight>
                  <a:srgbClr val="FFFFFF"/>
                </a:highlight>
                <a:latin typeface="Proxima Nova"/>
                <a:ea typeface="Proxima Nova"/>
                <a:cs typeface="Proxima Nova"/>
                <a:sym typeface="Proxima Nova"/>
              </a:rPr>
              <a:t>oriented</a:t>
            </a:r>
            <a:r>
              <a:rPr lang="en-US" sz="1300">
                <a:solidFill>
                  <a:srgbClr val="646464"/>
                </a:solidFill>
                <a:highlight>
                  <a:srgbClr val="FFFFFF"/>
                </a:highlight>
                <a:latin typeface="Proxima Nova"/>
                <a:ea typeface="Proxima Nova"/>
                <a:cs typeface="Proxima Nova"/>
                <a:sym typeface="Proxima Nova"/>
              </a:rPr>
              <a:t>. </a:t>
            </a:r>
            <a:endParaRPr sz="1300">
              <a:solidFill>
                <a:srgbClr val="646464"/>
              </a:solidFill>
              <a:highlight>
                <a:srgbClr val="FFFFFF"/>
              </a:highlight>
              <a:latin typeface="Proxima Nova"/>
              <a:ea typeface="Proxima Nova"/>
              <a:cs typeface="Proxima Nova"/>
              <a:sym typeface="Proxima Nova"/>
            </a:endParaRPr>
          </a:p>
          <a:p>
            <a:pPr indent="0" lvl="0" marL="0" marR="0" rtl="0" algn="l">
              <a:lnSpc>
                <a:spcPct val="100000"/>
              </a:lnSpc>
              <a:spcBef>
                <a:spcPts val="0"/>
              </a:spcBef>
              <a:spcAft>
                <a:spcPts val="0"/>
              </a:spcAft>
              <a:buNone/>
            </a:pPr>
            <a:r>
              <a:t/>
            </a:r>
            <a:endParaRPr sz="1300">
              <a:solidFill>
                <a:srgbClr val="646464"/>
              </a:solidFill>
              <a:highlight>
                <a:srgbClr val="FFFFFF"/>
              </a:highlight>
              <a:latin typeface="Proxima Nova"/>
              <a:ea typeface="Proxima Nova"/>
              <a:cs typeface="Proxima Nova"/>
              <a:sym typeface="Proxima Nova"/>
            </a:endParaRPr>
          </a:p>
          <a:p>
            <a:pPr indent="-311150" lvl="0" marL="457200" marR="0" rtl="0" algn="l">
              <a:lnSpc>
                <a:spcPct val="100000"/>
              </a:lnSpc>
              <a:spcBef>
                <a:spcPts val="0"/>
              </a:spcBef>
              <a:spcAft>
                <a:spcPts val="0"/>
              </a:spcAft>
              <a:buClr>
                <a:srgbClr val="666666"/>
              </a:buClr>
              <a:buSzPts val="1300"/>
              <a:buFont typeface="Proxima Nova"/>
              <a:buChar char="●"/>
            </a:pPr>
            <a:r>
              <a:rPr lang="en-US" sz="1300">
                <a:solidFill>
                  <a:srgbClr val="646464"/>
                </a:solidFill>
                <a:highlight>
                  <a:srgbClr val="FFFFFF"/>
                </a:highlight>
                <a:latin typeface="Proxima Nova"/>
                <a:ea typeface="Proxima Nova"/>
                <a:cs typeface="Proxima Nova"/>
                <a:sym typeface="Proxima Nova"/>
              </a:rPr>
              <a:t>Ongoing tasks serve the same purpose, but are worked on over a longer period of time.</a:t>
            </a:r>
            <a:endParaRPr sz="1300">
              <a:solidFill>
                <a:srgbClr val="646464"/>
              </a:solidFill>
              <a:highlight>
                <a:srgbClr val="FFFFFF"/>
              </a:highlight>
              <a:latin typeface="Proxima Nova"/>
              <a:ea typeface="Proxima Nova"/>
              <a:cs typeface="Proxima Nova"/>
              <a:sym typeface="Proxima Nova"/>
            </a:endParaRPr>
          </a:p>
          <a:p>
            <a:pPr indent="0" lvl="0" marL="0" marR="0" rtl="0" algn="l">
              <a:lnSpc>
                <a:spcPct val="100000"/>
              </a:lnSpc>
              <a:spcBef>
                <a:spcPts val="0"/>
              </a:spcBef>
              <a:spcAft>
                <a:spcPts val="0"/>
              </a:spcAft>
              <a:buNone/>
            </a:pPr>
            <a:r>
              <a:t/>
            </a:r>
            <a:endParaRPr sz="1300">
              <a:solidFill>
                <a:srgbClr val="646464"/>
              </a:solidFill>
              <a:highlight>
                <a:srgbClr val="FFFFFF"/>
              </a:highlight>
              <a:latin typeface="Proxima Nova"/>
              <a:ea typeface="Proxima Nova"/>
              <a:cs typeface="Proxima Nova"/>
              <a:sym typeface="Proxima Nova"/>
            </a:endParaRPr>
          </a:p>
          <a:p>
            <a:pPr indent="-311150" lvl="0" marL="457200" marR="0" rtl="0" algn="l">
              <a:lnSpc>
                <a:spcPct val="100000"/>
              </a:lnSpc>
              <a:spcBef>
                <a:spcPts val="0"/>
              </a:spcBef>
              <a:spcAft>
                <a:spcPts val="0"/>
              </a:spcAft>
              <a:buClr>
                <a:srgbClr val="666666"/>
              </a:buClr>
              <a:buSzPts val="1300"/>
              <a:buFont typeface="Proxima Nova"/>
              <a:buChar char="●"/>
            </a:pPr>
            <a:r>
              <a:rPr lang="en-US" sz="1300">
                <a:solidFill>
                  <a:srgbClr val="646464"/>
                </a:solidFill>
                <a:highlight>
                  <a:srgbClr val="FFFFFF"/>
                </a:highlight>
                <a:latin typeface="Proxima Nova"/>
                <a:ea typeface="Proxima Nova"/>
                <a:cs typeface="Proxima Nova"/>
                <a:sym typeface="Proxima Nova"/>
              </a:rPr>
              <a:t>Based on the job &amp; allocations, time should be added to the task card, </a:t>
            </a:r>
            <a:r>
              <a:rPr lang="en-US" sz="1300" u="sng">
                <a:solidFill>
                  <a:srgbClr val="646464"/>
                </a:solidFill>
                <a:highlight>
                  <a:srgbClr val="FFFFFF"/>
                </a:highlight>
                <a:latin typeface="Proxima Nova"/>
                <a:ea typeface="Proxima Nova"/>
                <a:cs typeface="Proxima Nova"/>
                <a:sym typeface="Proxima Nova"/>
              </a:rPr>
              <a:t>AS THE TASK IS BEING WORKED ON.</a:t>
            </a:r>
            <a:endParaRPr sz="1300" u="sng">
              <a:solidFill>
                <a:srgbClr val="646464"/>
              </a:solidFill>
              <a:highlight>
                <a:srgbClr val="FFFFFF"/>
              </a:highlight>
              <a:latin typeface="Proxima Nova"/>
              <a:ea typeface="Proxima Nova"/>
              <a:cs typeface="Proxima Nova"/>
              <a:sym typeface="Proxima Nova"/>
            </a:endParaRPr>
          </a:p>
          <a:p>
            <a:pPr indent="0" lvl="0" marL="457200" marR="0" rtl="0" algn="l">
              <a:lnSpc>
                <a:spcPct val="100000"/>
              </a:lnSpc>
              <a:spcBef>
                <a:spcPts val="0"/>
              </a:spcBef>
              <a:spcAft>
                <a:spcPts val="0"/>
              </a:spcAft>
              <a:buNone/>
            </a:pPr>
            <a:r>
              <a:t/>
            </a:r>
            <a:endParaRPr sz="1300">
              <a:solidFill>
                <a:srgbClr val="646464"/>
              </a:solidFill>
              <a:highlight>
                <a:srgbClr val="FFFFFF"/>
              </a:highlight>
              <a:latin typeface="Proxima Nova"/>
              <a:ea typeface="Proxima Nova"/>
              <a:cs typeface="Proxima Nova"/>
              <a:sym typeface="Proxima Nova"/>
            </a:endParaRPr>
          </a:p>
          <a:p>
            <a:pPr indent="0" lvl="0" marL="0" marR="0" rtl="0" algn="l">
              <a:lnSpc>
                <a:spcPct val="100000"/>
              </a:lnSpc>
              <a:spcBef>
                <a:spcPts val="0"/>
              </a:spcBef>
              <a:spcAft>
                <a:spcPts val="0"/>
              </a:spcAft>
              <a:buNone/>
            </a:pPr>
            <a:r>
              <a:rPr b="1" lang="en-US" sz="1300">
                <a:solidFill>
                  <a:srgbClr val="646464"/>
                </a:solidFill>
                <a:highlight>
                  <a:srgbClr val="FFFFFF"/>
                </a:highlight>
                <a:latin typeface="Proxima Nova"/>
                <a:ea typeface="Proxima Nova"/>
                <a:cs typeface="Proxima Nova"/>
                <a:sym typeface="Proxima Nova"/>
              </a:rPr>
              <a:t>WHY?</a:t>
            </a:r>
            <a:endParaRPr b="1" sz="1300">
              <a:solidFill>
                <a:srgbClr val="646464"/>
              </a:solidFill>
              <a:highlight>
                <a:srgbClr val="FFFFFF"/>
              </a:highlight>
              <a:latin typeface="Proxima Nova"/>
              <a:ea typeface="Proxima Nova"/>
              <a:cs typeface="Proxima Nova"/>
              <a:sym typeface="Proxima Nova"/>
            </a:endParaRPr>
          </a:p>
          <a:p>
            <a:pPr indent="-311150" lvl="0" marL="457200" marR="0" rtl="0" algn="l">
              <a:lnSpc>
                <a:spcPct val="100000"/>
              </a:lnSpc>
              <a:spcBef>
                <a:spcPts val="0"/>
              </a:spcBef>
              <a:spcAft>
                <a:spcPts val="0"/>
              </a:spcAft>
              <a:buClr>
                <a:srgbClr val="646464"/>
              </a:buClr>
              <a:buSzPts val="1300"/>
              <a:buFont typeface="Proxima Nova"/>
              <a:buChar char="●"/>
            </a:pPr>
            <a:r>
              <a:rPr lang="en-US" sz="1300">
                <a:solidFill>
                  <a:srgbClr val="646464"/>
                </a:solidFill>
                <a:highlight>
                  <a:srgbClr val="FFFFFF"/>
                </a:highlight>
                <a:latin typeface="Proxima Nova"/>
                <a:ea typeface="Proxima Nova"/>
                <a:cs typeface="Proxima Nova"/>
                <a:sym typeface="Proxima Nova"/>
              </a:rPr>
              <a:t>It shows management how much TRUE time a task takes.</a:t>
            </a:r>
            <a:endParaRPr sz="1300">
              <a:solidFill>
                <a:srgbClr val="646464"/>
              </a:solidFill>
              <a:highlight>
                <a:srgbClr val="FFFFFF"/>
              </a:highlight>
              <a:latin typeface="Proxima Nova"/>
              <a:ea typeface="Proxima Nova"/>
              <a:cs typeface="Proxima Nova"/>
              <a:sym typeface="Proxima Nova"/>
            </a:endParaRPr>
          </a:p>
          <a:p>
            <a:pPr indent="0" lvl="0" marL="0" marR="0" rtl="0" algn="l">
              <a:lnSpc>
                <a:spcPct val="100000"/>
              </a:lnSpc>
              <a:spcBef>
                <a:spcPts val="0"/>
              </a:spcBef>
              <a:spcAft>
                <a:spcPts val="0"/>
              </a:spcAft>
              <a:buNone/>
            </a:pPr>
            <a:r>
              <a:t/>
            </a:r>
            <a:endParaRPr sz="1300">
              <a:solidFill>
                <a:srgbClr val="646464"/>
              </a:solidFill>
              <a:highlight>
                <a:srgbClr val="FFFFFF"/>
              </a:highlight>
              <a:latin typeface="Proxima Nova"/>
              <a:ea typeface="Proxima Nova"/>
              <a:cs typeface="Proxima Nova"/>
              <a:sym typeface="Proxima Nova"/>
            </a:endParaRPr>
          </a:p>
          <a:p>
            <a:pPr indent="-311150" lvl="0" marL="457200" marR="0" rtl="0" algn="l">
              <a:lnSpc>
                <a:spcPct val="100000"/>
              </a:lnSpc>
              <a:spcBef>
                <a:spcPts val="0"/>
              </a:spcBef>
              <a:spcAft>
                <a:spcPts val="0"/>
              </a:spcAft>
              <a:buClr>
                <a:srgbClr val="646464"/>
              </a:buClr>
              <a:buSzPts val="1300"/>
              <a:buFont typeface="Proxima Nova"/>
              <a:buChar char="●"/>
            </a:pPr>
            <a:r>
              <a:rPr lang="en-US" sz="1300">
                <a:solidFill>
                  <a:srgbClr val="646464"/>
                </a:solidFill>
                <a:highlight>
                  <a:srgbClr val="FFFFFF"/>
                </a:highlight>
                <a:latin typeface="Proxima Nova"/>
                <a:ea typeface="Proxima Nova"/>
                <a:cs typeface="Proxima Nova"/>
                <a:sym typeface="Proxima Nova"/>
              </a:rPr>
              <a:t>It will display the card at the end of each month for more accurate tracking.</a:t>
            </a:r>
            <a:endParaRPr sz="1300">
              <a:solidFill>
                <a:srgbClr val="646464"/>
              </a:solidFill>
              <a:highlight>
                <a:srgbClr val="FFFFFF"/>
              </a:highlight>
              <a:latin typeface="Proxima Nova"/>
              <a:ea typeface="Proxima Nova"/>
              <a:cs typeface="Proxima Nova"/>
              <a:sym typeface="Proxima Nova"/>
            </a:endParaRPr>
          </a:p>
          <a:p>
            <a:pPr indent="0" lvl="0" marL="0" marR="0" rtl="0" algn="l">
              <a:lnSpc>
                <a:spcPct val="100000"/>
              </a:lnSpc>
              <a:spcBef>
                <a:spcPts val="0"/>
              </a:spcBef>
              <a:spcAft>
                <a:spcPts val="0"/>
              </a:spcAft>
              <a:buNone/>
            </a:pPr>
            <a:r>
              <a:t/>
            </a:r>
            <a:endParaRPr sz="1300">
              <a:solidFill>
                <a:srgbClr val="646464"/>
              </a:solidFill>
              <a:highlight>
                <a:srgbClr val="FFFFFF"/>
              </a:highlight>
              <a:latin typeface="Proxima Nova"/>
              <a:ea typeface="Proxima Nova"/>
              <a:cs typeface="Proxima Nova"/>
              <a:sym typeface="Proxima Nova"/>
            </a:endParaRPr>
          </a:p>
          <a:p>
            <a:pPr indent="-311150" lvl="0" marL="457200" marR="0" rtl="0" algn="l">
              <a:lnSpc>
                <a:spcPct val="100000"/>
              </a:lnSpc>
              <a:spcBef>
                <a:spcPts val="0"/>
              </a:spcBef>
              <a:spcAft>
                <a:spcPts val="0"/>
              </a:spcAft>
              <a:buClr>
                <a:srgbClr val="646464"/>
              </a:buClr>
              <a:buSzPts val="1300"/>
              <a:buFont typeface="Proxima Nova"/>
              <a:buChar char="●"/>
            </a:pPr>
            <a:r>
              <a:rPr lang="en-US" sz="1300">
                <a:solidFill>
                  <a:srgbClr val="646464"/>
                </a:solidFill>
                <a:highlight>
                  <a:srgbClr val="FFFFFF"/>
                </a:highlight>
                <a:latin typeface="Proxima Nova"/>
                <a:ea typeface="Proxima Nova"/>
                <a:cs typeface="Proxima Nova"/>
                <a:sym typeface="Proxima Nova"/>
              </a:rPr>
              <a:t>It allows for a true view of utilization rates.</a:t>
            </a:r>
            <a:endParaRPr sz="1300">
              <a:solidFill>
                <a:srgbClr val="646464"/>
              </a:solidFill>
              <a:highlight>
                <a:srgbClr val="FFFFFF"/>
              </a:highlight>
              <a:latin typeface="Proxima Nova"/>
              <a:ea typeface="Proxima Nova"/>
              <a:cs typeface="Proxima Nova"/>
              <a:sym typeface="Proxima Nova"/>
            </a:endParaRPr>
          </a:p>
          <a:p>
            <a:pPr indent="0" lvl="0" marL="0" marR="0" rtl="0" algn="l">
              <a:lnSpc>
                <a:spcPct val="100000"/>
              </a:lnSpc>
              <a:spcBef>
                <a:spcPts val="0"/>
              </a:spcBef>
              <a:spcAft>
                <a:spcPts val="0"/>
              </a:spcAft>
              <a:buNone/>
            </a:pPr>
            <a:r>
              <a:t/>
            </a:r>
            <a:endParaRPr sz="1300">
              <a:solidFill>
                <a:srgbClr val="646464"/>
              </a:solidFill>
              <a:highlight>
                <a:srgbClr val="FFFFFF"/>
              </a:highlight>
              <a:latin typeface="Proxima Nova"/>
              <a:ea typeface="Proxima Nova"/>
              <a:cs typeface="Proxima Nova"/>
              <a:sym typeface="Proxima Nova"/>
            </a:endParaRPr>
          </a:p>
          <a:p>
            <a:pPr indent="-311150" lvl="0" marL="457200" marR="0" rtl="0" algn="l">
              <a:lnSpc>
                <a:spcPct val="100000"/>
              </a:lnSpc>
              <a:spcBef>
                <a:spcPts val="0"/>
              </a:spcBef>
              <a:spcAft>
                <a:spcPts val="0"/>
              </a:spcAft>
              <a:buClr>
                <a:srgbClr val="646464"/>
              </a:buClr>
              <a:buSzPts val="1300"/>
              <a:buFont typeface="Proxima Nova"/>
              <a:buChar char="●"/>
            </a:pPr>
            <a:r>
              <a:rPr lang="en-US" sz="1300">
                <a:solidFill>
                  <a:srgbClr val="646464"/>
                </a:solidFill>
                <a:highlight>
                  <a:srgbClr val="FFFFFF"/>
                </a:highlight>
                <a:latin typeface="Proxima Nova"/>
                <a:ea typeface="Proxima Nova"/>
                <a:cs typeface="Proxima Nova"/>
                <a:sym typeface="Proxima Nova"/>
              </a:rPr>
              <a:t>It helps avoid dumping in hours at the end vs. as tasks are worked on (see next slide).</a:t>
            </a:r>
            <a:endParaRPr sz="1300">
              <a:solidFill>
                <a:srgbClr val="646464"/>
              </a:solidFill>
              <a:highlight>
                <a:srgbClr val="FFFFFF"/>
              </a:highlight>
              <a:latin typeface="Proxima Nova"/>
              <a:ea typeface="Proxima Nova"/>
              <a:cs typeface="Proxima Nova"/>
              <a:sym typeface="Proxima Nova"/>
            </a:endParaRPr>
          </a:p>
          <a:p>
            <a:pPr indent="0" lvl="0" marL="0" marR="0" rtl="0" algn="l">
              <a:lnSpc>
                <a:spcPct val="100000"/>
              </a:lnSpc>
              <a:spcBef>
                <a:spcPts val="0"/>
              </a:spcBef>
              <a:spcAft>
                <a:spcPts val="0"/>
              </a:spcAft>
              <a:buNone/>
            </a:pPr>
            <a:r>
              <a:t/>
            </a:r>
            <a:endParaRPr sz="1300">
              <a:solidFill>
                <a:srgbClr val="666666"/>
              </a:solidFill>
            </a:endParaRPr>
          </a:p>
          <a:p>
            <a:pPr indent="0" lvl="0" marL="457200" marR="0" rtl="0" algn="l">
              <a:lnSpc>
                <a:spcPct val="100000"/>
              </a:lnSpc>
              <a:spcBef>
                <a:spcPts val="0"/>
              </a:spcBef>
              <a:spcAft>
                <a:spcPts val="0"/>
              </a:spcAft>
              <a:buNone/>
            </a:pPr>
            <a:r>
              <a:t/>
            </a:r>
            <a:endParaRPr sz="1300">
              <a:solidFill>
                <a:srgbClr val="666666"/>
              </a:solidFill>
            </a:endParaRPr>
          </a:p>
          <a:p>
            <a:pPr indent="0" lvl="0" marL="0" rtl="0" algn="l">
              <a:spcBef>
                <a:spcPts val="0"/>
              </a:spcBef>
              <a:spcAft>
                <a:spcPts val="0"/>
              </a:spcAft>
              <a:buNone/>
            </a:pPr>
            <a:r>
              <a:t/>
            </a:r>
            <a:endParaRPr sz="1300">
              <a:solidFill>
                <a:srgbClr val="666666"/>
              </a:solidFill>
            </a:endParaRPr>
          </a:p>
          <a:p>
            <a:pPr indent="0" lvl="0" marL="0" rtl="0" algn="l">
              <a:spcBef>
                <a:spcPts val="0"/>
              </a:spcBef>
              <a:spcAft>
                <a:spcPts val="0"/>
              </a:spcAft>
              <a:buNone/>
            </a:pPr>
            <a:r>
              <a:t/>
            </a:r>
            <a:endParaRPr sz="1300">
              <a:solidFill>
                <a:srgbClr val="666666"/>
              </a:solidFill>
            </a:endParaRPr>
          </a:p>
        </p:txBody>
      </p:sp>
      <p:pic>
        <p:nvPicPr>
          <p:cNvPr id="189" name="Google Shape;189;p30"/>
          <p:cNvPicPr preferRelativeResize="0"/>
          <p:nvPr/>
        </p:nvPicPr>
        <p:blipFill>
          <a:blip r:embed="rId3">
            <a:alphaModFix/>
          </a:blip>
          <a:stretch>
            <a:fillRect/>
          </a:stretch>
        </p:blipFill>
        <p:spPr>
          <a:xfrm>
            <a:off x="7350098" y="2626073"/>
            <a:ext cx="1755375" cy="17553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1"/>
          <p:cNvSpPr txBox="1"/>
          <p:nvPr>
            <p:ph idx="12" type="sldNum"/>
          </p:nvPr>
        </p:nvSpPr>
        <p:spPr>
          <a:xfrm>
            <a:off x="8556784" y="6333134"/>
            <a:ext cx="548700" cy="525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600"/>
              <a:buNone/>
            </a:pPr>
            <a:fld id="{00000000-1234-1234-1234-123412341234}" type="slidenum">
              <a:rPr lang="en-US" sz="600">
                <a:latin typeface="Montserrat"/>
                <a:ea typeface="Montserrat"/>
                <a:cs typeface="Montserrat"/>
                <a:sym typeface="Montserrat"/>
              </a:rPr>
              <a:t>‹#›</a:t>
            </a:fld>
            <a:endParaRPr sz="600">
              <a:latin typeface="Montserrat"/>
              <a:ea typeface="Montserrat"/>
              <a:cs typeface="Montserrat"/>
              <a:sym typeface="Montserrat"/>
            </a:endParaRPr>
          </a:p>
        </p:txBody>
      </p:sp>
      <p:sp>
        <p:nvSpPr>
          <p:cNvPr id="195" name="Google Shape;195;p31"/>
          <p:cNvSpPr txBox="1"/>
          <p:nvPr/>
        </p:nvSpPr>
        <p:spPr>
          <a:xfrm>
            <a:off x="0" y="76200"/>
            <a:ext cx="9144000" cy="484800"/>
          </a:xfrm>
          <a:prstGeom prst="rect">
            <a:avLst/>
          </a:prstGeom>
          <a:solidFill>
            <a:srgbClr val="ECDC31"/>
          </a:solidFill>
          <a:ln>
            <a:noFill/>
          </a:ln>
        </p:spPr>
        <p:txBody>
          <a:bodyPr anchorCtr="0" anchor="ctr" bIns="45700" lIns="91425" spcFirstLastPara="1" rIns="91425" wrap="square" tIns="0">
            <a:noAutofit/>
          </a:bodyPr>
          <a:lstStyle/>
          <a:p>
            <a:pPr indent="457200" lvl="0" marL="0" marR="0" rtl="0" algn="l">
              <a:lnSpc>
                <a:spcPct val="100000"/>
              </a:lnSpc>
              <a:spcBef>
                <a:spcPts val="0"/>
              </a:spcBef>
              <a:spcAft>
                <a:spcPts val="0"/>
              </a:spcAft>
              <a:buClr>
                <a:srgbClr val="000000"/>
              </a:buClr>
              <a:buSzPts val="2000"/>
              <a:buFont typeface="Arial"/>
              <a:buNone/>
            </a:pPr>
            <a:r>
              <a:rPr lang="en-US" sz="2000">
                <a:solidFill>
                  <a:srgbClr val="434343"/>
                </a:solidFill>
                <a:latin typeface="Montserrat"/>
                <a:ea typeface="Montserrat"/>
                <a:cs typeface="Montserrat"/>
                <a:sym typeface="Montserrat"/>
              </a:rPr>
              <a:t>project set-up</a:t>
            </a:r>
            <a:endParaRPr b="0" i="0" sz="2000" u="none" cap="none" strike="noStrike">
              <a:solidFill>
                <a:srgbClr val="434343"/>
              </a:solidFill>
              <a:latin typeface="Montserrat"/>
              <a:ea typeface="Montserrat"/>
              <a:cs typeface="Montserrat"/>
              <a:sym typeface="Montserrat"/>
            </a:endParaRPr>
          </a:p>
        </p:txBody>
      </p:sp>
      <p:sp>
        <p:nvSpPr>
          <p:cNvPr id="196" name="Google Shape;196;p31"/>
          <p:cNvSpPr txBox="1"/>
          <p:nvPr>
            <p:ph idx="2" type="body"/>
          </p:nvPr>
        </p:nvSpPr>
        <p:spPr>
          <a:xfrm>
            <a:off x="555850" y="4843425"/>
            <a:ext cx="8234100" cy="234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fld id="{00000000-1234-1234-1234-123412341234}" type="slidenum">
              <a:rPr lang="en-US" sz="600">
                <a:solidFill>
                  <a:srgbClr val="000000"/>
                </a:solidFill>
                <a:latin typeface="Montserrat"/>
                <a:ea typeface="Montserrat"/>
                <a:cs typeface="Montserrat"/>
                <a:sym typeface="Montserrat"/>
              </a:rPr>
              <a:t>‹#›</a:t>
            </a:fld>
            <a:r>
              <a:rPr lang="en-US" sz="600">
                <a:solidFill>
                  <a:srgbClr val="000000"/>
                </a:solidFill>
                <a:latin typeface="Montserrat"/>
                <a:ea typeface="Montserrat"/>
                <a:cs typeface="Montserrat"/>
                <a:sym typeface="Montserrat"/>
              </a:rPr>
              <a:t> | </a:t>
            </a:r>
            <a:r>
              <a:rPr lang="en-US" sz="600">
                <a:solidFill>
                  <a:schemeClr val="dk1"/>
                </a:solidFill>
                <a:latin typeface="Montserrat"/>
                <a:ea typeface="Montserrat"/>
                <a:cs typeface="Montserrat"/>
                <a:sym typeface="Montserrat"/>
              </a:rPr>
              <a:t>MARRINER MARKETING ©2019										MMC  Project Management Boot Camp | October  2019</a:t>
            </a:r>
            <a:endParaRPr sz="600">
              <a:solidFill>
                <a:schemeClr val="dk1"/>
              </a:solidFill>
              <a:latin typeface="Montserrat"/>
              <a:ea typeface="Montserrat"/>
              <a:cs typeface="Montserrat"/>
              <a:sym typeface="Montserrat"/>
            </a:endParaRPr>
          </a:p>
          <a:p>
            <a:pPr indent="0" lvl="0" marL="0" marR="0" rtl="0" algn="l">
              <a:spcBef>
                <a:spcPts val="0"/>
              </a:spcBef>
              <a:spcAft>
                <a:spcPts val="0"/>
              </a:spcAft>
              <a:buClr>
                <a:srgbClr val="575A5D"/>
              </a:buClr>
              <a:buSzPts val="1200"/>
              <a:buFont typeface="Arial"/>
              <a:buNone/>
            </a:pPr>
            <a:r>
              <a:t/>
            </a:r>
            <a:endParaRPr sz="600">
              <a:solidFill>
                <a:srgbClr val="000000"/>
              </a:solidFill>
              <a:latin typeface="Montserrat"/>
              <a:ea typeface="Montserrat"/>
              <a:cs typeface="Montserrat"/>
              <a:sym typeface="Montserrat"/>
            </a:endParaRPr>
          </a:p>
        </p:txBody>
      </p:sp>
      <p:sp>
        <p:nvSpPr>
          <p:cNvPr id="197" name="Google Shape;197;p31"/>
          <p:cNvSpPr txBox="1"/>
          <p:nvPr/>
        </p:nvSpPr>
        <p:spPr>
          <a:xfrm>
            <a:off x="810975" y="1586920"/>
            <a:ext cx="3000000" cy="17109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t/>
            </a:r>
            <a:endParaRPr sz="1100">
              <a:solidFill>
                <a:srgbClr val="666666"/>
              </a:solidFill>
            </a:endParaRPr>
          </a:p>
          <a:p>
            <a:pPr indent="0" lvl="0" marL="457200" rtl="0" algn="l">
              <a:lnSpc>
                <a:spcPct val="115000"/>
              </a:lnSpc>
              <a:spcBef>
                <a:spcPts val="0"/>
              </a:spcBef>
              <a:spcAft>
                <a:spcPts val="0"/>
              </a:spcAft>
              <a:buNone/>
            </a:pPr>
            <a:r>
              <a:t/>
            </a:r>
            <a:endParaRPr sz="1100" u="sng">
              <a:solidFill>
                <a:schemeClr val="hlink"/>
              </a:solidFill>
            </a:endParaRPr>
          </a:p>
        </p:txBody>
      </p:sp>
      <p:sp>
        <p:nvSpPr>
          <p:cNvPr id="198" name="Google Shape;198;p31"/>
          <p:cNvSpPr txBox="1"/>
          <p:nvPr/>
        </p:nvSpPr>
        <p:spPr>
          <a:xfrm>
            <a:off x="555850" y="3002800"/>
            <a:ext cx="3000000" cy="1794600"/>
          </a:xfrm>
          <a:prstGeom prst="rect">
            <a:avLst/>
          </a:prstGeom>
          <a:noFill/>
          <a:ln>
            <a:noFill/>
          </a:ln>
        </p:spPr>
        <p:txBody>
          <a:bodyPr anchorCtr="0" anchor="t" bIns="91425" lIns="91425" spcFirstLastPara="1" rIns="91425" wrap="square" tIns="91425">
            <a:noAutofit/>
          </a:bodyPr>
          <a:lstStyle/>
          <a:p>
            <a:pPr indent="0" lvl="0" marL="914400" rtl="0" algn="l">
              <a:lnSpc>
                <a:spcPct val="150000"/>
              </a:lnSpc>
              <a:spcBef>
                <a:spcPts val="0"/>
              </a:spcBef>
              <a:spcAft>
                <a:spcPts val="0"/>
              </a:spcAft>
              <a:buNone/>
            </a:pPr>
            <a:r>
              <a:t/>
            </a:r>
            <a:endParaRPr sz="1200">
              <a:solidFill>
                <a:srgbClr val="666666"/>
              </a:solidFill>
              <a:highlight>
                <a:schemeClr val="lt1"/>
              </a:highlight>
            </a:endParaRPr>
          </a:p>
        </p:txBody>
      </p:sp>
      <p:sp>
        <p:nvSpPr>
          <p:cNvPr id="199" name="Google Shape;199;p31"/>
          <p:cNvSpPr txBox="1"/>
          <p:nvPr/>
        </p:nvSpPr>
        <p:spPr>
          <a:xfrm>
            <a:off x="-1356975" y="-350737"/>
            <a:ext cx="8234100" cy="3068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a:solidFill>
                <a:srgbClr val="646464"/>
              </a:solidFill>
              <a:highlight>
                <a:srgbClr val="FFFFFF"/>
              </a:highlight>
            </a:endParaRPr>
          </a:p>
          <a:p>
            <a:pPr indent="0" lvl="0" marL="0" marR="0" rtl="0" algn="l">
              <a:lnSpc>
                <a:spcPct val="100000"/>
              </a:lnSpc>
              <a:spcBef>
                <a:spcPts val="0"/>
              </a:spcBef>
              <a:spcAft>
                <a:spcPts val="0"/>
              </a:spcAft>
              <a:buNone/>
            </a:pPr>
            <a:r>
              <a:t/>
            </a:r>
            <a:endParaRPr>
              <a:solidFill>
                <a:srgbClr val="666666"/>
              </a:solidFill>
            </a:endParaRPr>
          </a:p>
          <a:p>
            <a:pPr indent="0" lvl="0" marL="457200" marR="0" rtl="0" algn="l">
              <a:lnSpc>
                <a:spcPct val="100000"/>
              </a:lnSpc>
              <a:spcBef>
                <a:spcPts val="0"/>
              </a:spcBef>
              <a:spcAft>
                <a:spcPts val="0"/>
              </a:spcAft>
              <a:buNone/>
            </a:pPr>
            <a:r>
              <a:t/>
            </a:r>
            <a:endParaRPr>
              <a:solidFill>
                <a:srgbClr val="666666"/>
              </a:solidFill>
            </a:endParaRPr>
          </a:p>
          <a:p>
            <a:pPr indent="0" lvl="0" marL="0" rtl="0" algn="l">
              <a:spcBef>
                <a:spcPts val="0"/>
              </a:spcBef>
              <a:spcAft>
                <a:spcPts val="0"/>
              </a:spcAft>
              <a:buNone/>
            </a:pPr>
            <a:r>
              <a:t/>
            </a:r>
            <a:endParaRPr>
              <a:solidFill>
                <a:srgbClr val="666666"/>
              </a:solidFill>
            </a:endParaRPr>
          </a:p>
          <a:p>
            <a:pPr indent="0" lvl="0" marL="0" rtl="0" algn="l">
              <a:spcBef>
                <a:spcPts val="0"/>
              </a:spcBef>
              <a:spcAft>
                <a:spcPts val="0"/>
              </a:spcAft>
              <a:buNone/>
            </a:pPr>
            <a:r>
              <a:t/>
            </a:r>
            <a:endParaRPr>
              <a:solidFill>
                <a:srgbClr val="666666"/>
              </a:solidFill>
            </a:endParaRPr>
          </a:p>
        </p:txBody>
      </p:sp>
      <p:sp>
        <p:nvSpPr>
          <p:cNvPr id="200" name="Google Shape;200;p31"/>
          <p:cNvSpPr/>
          <p:nvPr/>
        </p:nvSpPr>
        <p:spPr>
          <a:xfrm>
            <a:off x="4390975" y="508250"/>
            <a:ext cx="781800" cy="701400"/>
          </a:xfrm>
          <a:prstGeom prst="mathMultiply">
            <a:avLst>
              <a:gd fmla="val 23520" name="adj1"/>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1" name="Google Shape;201;p31"/>
          <p:cNvPicPr preferRelativeResize="0"/>
          <p:nvPr/>
        </p:nvPicPr>
        <p:blipFill>
          <a:blip r:embed="rId3">
            <a:alphaModFix/>
          </a:blip>
          <a:stretch>
            <a:fillRect/>
          </a:stretch>
        </p:blipFill>
        <p:spPr>
          <a:xfrm>
            <a:off x="1154375" y="1209650"/>
            <a:ext cx="7402401" cy="792225"/>
          </a:xfrm>
          <a:prstGeom prst="rect">
            <a:avLst/>
          </a:prstGeom>
          <a:noFill/>
          <a:ln>
            <a:noFill/>
          </a:ln>
        </p:spPr>
      </p:pic>
      <p:pic>
        <p:nvPicPr>
          <p:cNvPr id="202" name="Google Shape;202;p31"/>
          <p:cNvPicPr preferRelativeResize="0"/>
          <p:nvPr/>
        </p:nvPicPr>
        <p:blipFill>
          <a:blip r:embed="rId4">
            <a:alphaModFix/>
          </a:blip>
          <a:stretch>
            <a:fillRect/>
          </a:stretch>
        </p:blipFill>
        <p:spPr>
          <a:xfrm>
            <a:off x="4456925" y="2562175"/>
            <a:ext cx="649904" cy="525001"/>
          </a:xfrm>
          <a:prstGeom prst="rect">
            <a:avLst/>
          </a:prstGeom>
          <a:noFill/>
          <a:ln>
            <a:noFill/>
          </a:ln>
        </p:spPr>
      </p:pic>
      <p:pic>
        <p:nvPicPr>
          <p:cNvPr id="203" name="Google Shape;203;p31"/>
          <p:cNvPicPr preferRelativeResize="0"/>
          <p:nvPr/>
        </p:nvPicPr>
        <p:blipFill>
          <a:blip r:embed="rId5">
            <a:alphaModFix/>
          </a:blip>
          <a:stretch>
            <a:fillRect/>
          </a:stretch>
        </p:blipFill>
        <p:spPr>
          <a:xfrm>
            <a:off x="1117824" y="3360950"/>
            <a:ext cx="7289449" cy="1340275"/>
          </a:xfrm>
          <a:prstGeom prst="rect">
            <a:avLst/>
          </a:prstGeom>
          <a:noFill/>
          <a:ln>
            <a:noFill/>
          </a:ln>
        </p:spPr>
      </p:pic>
      <p:pic>
        <p:nvPicPr>
          <p:cNvPr id="204" name="Google Shape;204;p31"/>
          <p:cNvPicPr preferRelativeResize="0"/>
          <p:nvPr/>
        </p:nvPicPr>
        <p:blipFill>
          <a:blip r:embed="rId6">
            <a:alphaModFix/>
          </a:blip>
          <a:stretch>
            <a:fillRect/>
          </a:stretch>
        </p:blipFill>
        <p:spPr>
          <a:xfrm>
            <a:off x="1227400" y="2123325"/>
            <a:ext cx="6977351" cy="4000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2"/>
          <p:cNvSpPr txBox="1"/>
          <p:nvPr>
            <p:ph idx="12" type="sldNum"/>
          </p:nvPr>
        </p:nvSpPr>
        <p:spPr>
          <a:xfrm>
            <a:off x="8556784" y="6333134"/>
            <a:ext cx="548700" cy="525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600"/>
              <a:buNone/>
            </a:pPr>
            <a:fld id="{00000000-1234-1234-1234-123412341234}" type="slidenum">
              <a:rPr lang="en-US" sz="600">
                <a:latin typeface="Montserrat"/>
                <a:ea typeface="Montserrat"/>
                <a:cs typeface="Montserrat"/>
                <a:sym typeface="Montserrat"/>
              </a:rPr>
              <a:t>‹#›</a:t>
            </a:fld>
            <a:endParaRPr sz="600">
              <a:latin typeface="Montserrat"/>
              <a:ea typeface="Montserrat"/>
              <a:cs typeface="Montserrat"/>
              <a:sym typeface="Montserrat"/>
            </a:endParaRPr>
          </a:p>
        </p:txBody>
      </p:sp>
      <p:sp>
        <p:nvSpPr>
          <p:cNvPr id="210" name="Google Shape;210;p32"/>
          <p:cNvSpPr txBox="1"/>
          <p:nvPr/>
        </p:nvSpPr>
        <p:spPr>
          <a:xfrm>
            <a:off x="0" y="76200"/>
            <a:ext cx="9144000" cy="484800"/>
          </a:xfrm>
          <a:prstGeom prst="rect">
            <a:avLst/>
          </a:prstGeom>
          <a:solidFill>
            <a:srgbClr val="ECDC31"/>
          </a:solidFill>
          <a:ln>
            <a:noFill/>
          </a:ln>
        </p:spPr>
        <p:txBody>
          <a:bodyPr anchorCtr="0" anchor="ctr" bIns="45700" lIns="91425" spcFirstLastPara="1" rIns="91425" wrap="square" tIns="0">
            <a:noAutofit/>
          </a:bodyPr>
          <a:lstStyle/>
          <a:p>
            <a:pPr indent="457200" lvl="0" marL="0" marR="0" rtl="0" algn="l">
              <a:lnSpc>
                <a:spcPct val="100000"/>
              </a:lnSpc>
              <a:spcBef>
                <a:spcPts val="0"/>
              </a:spcBef>
              <a:spcAft>
                <a:spcPts val="0"/>
              </a:spcAft>
              <a:buClr>
                <a:srgbClr val="000000"/>
              </a:buClr>
              <a:buSzPts val="2000"/>
              <a:buFont typeface="Arial"/>
              <a:buNone/>
            </a:pPr>
            <a:r>
              <a:rPr lang="en-US" sz="2000">
                <a:solidFill>
                  <a:srgbClr val="434343"/>
                </a:solidFill>
                <a:latin typeface="Montserrat"/>
                <a:ea typeface="Montserrat"/>
                <a:cs typeface="Montserrat"/>
                <a:sym typeface="Montserrat"/>
              </a:rPr>
              <a:t>project set-up</a:t>
            </a:r>
            <a:endParaRPr b="0" i="0" sz="2000" u="none" cap="none" strike="noStrike">
              <a:solidFill>
                <a:srgbClr val="434343"/>
              </a:solidFill>
              <a:latin typeface="Montserrat"/>
              <a:ea typeface="Montserrat"/>
              <a:cs typeface="Montserrat"/>
              <a:sym typeface="Montserrat"/>
            </a:endParaRPr>
          </a:p>
        </p:txBody>
      </p:sp>
      <p:sp>
        <p:nvSpPr>
          <p:cNvPr id="211" name="Google Shape;211;p32"/>
          <p:cNvSpPr txBox="1"/>
          <p:nvPr>
            <p:ph idx="2" type="body"/>
          </p:nvPr>
        </p:nvSpPr>
        <p:spPr>
          <a:xfrm>
            <a:off x="555850" y="4843425"/>
            <a:ext cx="8234100" cy="234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fld id="{00000000-1234-1234-1234-123412341234}" type="slidenum">
              <a:rPr lang="en-US" sz="600">
                <a:solidFill>
                  <a:srgbClr val="000000"/>
                </a:solidFill>
                <a:latin typeface="Montserrat"/>
                <a:ea typeface="Montserrat"/>
                <a:cs typeface="Montserrat"/>
                <a:sym typeface="Montserrat"/>
              </a:rPr>
              <a:t>‹#›</a:t>
            </a:fld>
            <a:r>
              <a:rPr lang="en-US" sz="600">
                <a:solidFill>
                  <a:srgbClr val="000000"/>
                </a:solidFill>
                <a:latin typeface="Montserrat"/>
                <a:ea typeface="Montserrat"/>
                <a:cs typeface="Montserrat"/>
                <a:sym typeface="Montserrat"/>
              </a:rPr>
              <a:t> | </a:t>
            </a:r>
            <a:r>
              <a:rPr lang="en-US" sz="600">
                <a:solidFill>
                  <a:schemeClr val="dk1"/>
                </a:solidFill>
                <a:latin typeface="Montserrat"/>
                <a:ea typeface="Montserrat"/>
                <a:cs typeface="Montserrat"/>
                <a:sym typeface="Montserrat"/>
              </a:rPr>
              <a:t>MARRINER MARKETING ©2019										MMC  Project Management Boot Camp | October  2019</a:t>
            </a:r>
            <a:endParaRPr sz="600">
              <a:solidFill>
                <a:schemeClr val="dk1"/>
              </a:solidFill>
              <a:latin typeface="Montserrat"/>
              <a:ea typeface="Montserrat"/>
              <a:cs typeface="Montserrat"/>
              <a:sym typeface="Montserrat"/>
            </a:endParaRPr>
          </a:p>
          <a:p>
            <a:pPr indent="0" lvl="0" marL="0" marR="0" rtl="0" algn="l">
              <a:spcBef>
                <a:spcPts val="0"/>
              </a:spcBef>
              <a:spcAft>
                <a:spcPts val="0"/>
              </a:spcAft>
              <a:buClr>
                <a:srgbClr val="575A5D"/>
              </a:buClr>
              <a:buSzPts val="1200"/>
              <a:buFont typeface="Arial"/>
              <a:buNone/>
            </a:pPr>
            <a:r>
              <a:t/>
            </a:r>
            <a:endParaRPr sz="600">
              <a:solidFill>
                <a:srgbClr val="000000"/>
              </a:solidFill>
              <a:latin typeface="Montserrat"/>
              <a:ea typeface="Montserrat"/>
              <a:cs typeface="Montserrat"/>
              <a:sym typeface="Montserrat"/>
            </a:endParaRPr>
          </a:p>
        </p:txBody>
      </p:sp>
      <p:sp>
        <p:nvSpPr>
          <p:cNvPr id="212" name="Google Shape;212;p32"/>
          <p:cNvSpPr txBox="1"/>
          <p:nvPr/>
        </p:nvSpPr>
        <p:spPr>
          <a:xfrm>
            <a:off x="810975" y="1586920"/>
            <a:ext cx="3000000" cy="17109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t/>
            </a:r>
            <a:endParaRPr sz="1100">
              <a:solidFill>
                <a:srgbClr val="666666"/>
              </a:solidFill>
            </a:endParaRPr>
          </a:p>
          <a:p>
            <a:pPr indent="0" lvl="0" marL="457200" rtl="0" algn="l">
              <a:lnSpc>
                <a:spcPct val="115000"/>
              </a:lnSpc>
              <a:spcBef>
                <a:spcPts val="0"/>
              </a:spcBef>
              <a:spcAft>
                <a:spcPts val="0"/>
              </a:spcAft>
              <a:buNone/>
            </a:pPr>
            <a:r>
              <a:t/>
            </a:r>
            <a:endParaRPr sz="1100" u="sng">
              <a:solidFill>
                <a:schemeClr val="hlink"/>
              </a:solidFill>
            </a:endParaRPr>
          </a:p>
        </p:txBody>
      </p:sp>
      <p:sp>
        <p:nvSpPr>
          <p:cNvPr id="213" name="Google Shape;213;p32"/>
          <p:cNvSpPr txBox="1"/>
          <p:nvPr/>
        </p:nvSpPr>
        <p:spPr>
          <a:xfrm>
            <a:off x="555850" y="3002800"/>
            <a:ext cx="3000000" cy="1794600"/>
          </a:xfrm>
          <a:prstGeom prst="rect">
            <a:avLst/>
          </a:prstGeom>
          <a:noFill/>
          <a:ln>
            <a:noFill/>
          </a:ln>
        </p:spPr>
        <p:txBody>
          <a:bodyPr anchorCtr="0" anchor="t" bIns="91425" lIns="91425" spcFirstLastPara="1" rIns="91425" wrap="square" tIns="91425">
            <a:noAutofit/>
          </a:bodyPr>
          <a:lstStyle/>
          <a:p>
            <a:pPr indent="0" lvl="0" marL="914400" rtl="0" algn="l">
              <a:lnSpc>
                <a:spcPct val="150000"/>
              </a:lnSpc>
              <a:spcBef>
                <a:spcPts val="0"/>
              </a:spcBef>
              <a:spcAft>
                <a:spcPts val="0"/>
              </a:spcAft>
              <a:buNone/>
            </a:pPr>
            <a:r>
              <a:t/>
            </a:r>
            <a:endParaRPr sz="1200">
              <a:solidFill>
                <a:srgbClr val="666666"/>
              </a:solidFill>
              <a:highlight>
                <a:schemeClr val="lt1"/>
              </a:highlight>
            </a:endParaRPr>
          </a:p>
        </p:txBody>
      </p:sp>
      <p:sp>
        <p:nvSpPr>
          <p:cNvPr id="214" name="Google Shape;214;p32"/>
          <p:cNvSpPr txBox="1"/>
          <p:nvPr/>
        </p:nvSpPr>
        <p:spPr>
          <a:xfrm>
            <a:off x="593750" y="908025"/>
            <a:ext cx="8234100" cy="30687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666666"/>
              </a:buClr>
              <a:buSzPts val="1400"/>
              <a:buFont typeface="Proxima Nova"/>
              <a:buChar char="●"/>
            </a:pPr>
            <a:r>
              <a:rPr lang="en-US">
                <a:solidFill>
                  <a:srgbClr val="666666"/>
                </a:solidFill>
                <a:latin typeface="Proxima Nova"/>
                <a:ea typeface="Proxima Nova"/>
                <a:cs typeface="Proxima Nova"/>
                <a:sym typeface="Proxima Nova"/>
              </a:rPr>
              <a:t>When setting up </a:t>
            </a:r>
            <a:r>
              <a:rPr lang="en-US">
                <a:solidFill>
                  <a:srgbClr val="666666"/>
                </a:solidFill>
                <a:latin typeface="Proxima Nova"/>
                <a:ea typeface="Proxima Nova"/>
                <a:cs typeface="Proxima Nova"/>
                <a:sym typeface="Proxima Nova"/>
              </a:rPr>
              <a:t>recurring</a:t>
            </a:r>
            <a:r>
              <a:rPr lang="en-US">
                <a:solidFill>
                  <a:srgbClr val="666666"/>
                </a:solidFill>
                <a:latin typeface="Proxima Nova"/>
                <a:ea typeface="Proxima Nova"/>
                <a:cs typeface="Proxima Nova"/>
                <a:sym typeface="Proxima Nova"/>
              </a:rPr>
              <a:t> tasks, you need to determine:</a:t>
            </a:r>
            <a:endParaRPr>
              <a:solidFill>
                <a:srgbClr val="666666"/>
              </a:solidFill>
              <a:latin typeface="Proxima Nova"/>
              <a:ea typeface="Proxima Nova"/>
              <a:cs typeface="Proxima Nova"/>
              <a:sym typeface="Proxima Nova"/>
            </a:endParaRPr>
          </a:p>
          <a:p>
            <a:pPr indent="-317500" lvl="1" marL="914400" marR="0" rtl="0" algn="l">
              <a:lnSpc>
                <a:spcPct val="100000"/>
              </a:lnSpc>
              <a:spcBef>
                <a:spcPts val="0"/>
              </a:spcBef>
              <a:spcAft>
                <a:spcPts val="0"/>
              </a:spcAft>
              <a:buClr>
                <a:srgbClr val="666666"/>
              </a:buClr>
              <a:buSzPts val="1400"/>
              <a:buFont typeface="Proxima Nova"/>
              <a:buChar char="○"/>
            </a:pPr>
            <a:r>
              <a:rPr lang="en-US">
                <a:solidFill>
                  <a:srgbClr val="666666"/>
                </a:solidFill>
                <a:latin typeface="Proxima Nova"/>
                <a:ea typeface="Proxima Nova"/>
                <a:cs typeface="Proxima Nova"/>
                <a:sym typeface="Proxima Nova"/>
              </a:rPr>
              <a:t># of months</a:t>
            </a:r>
            <a:endParaRPr>
              <a:solidFill>
                <a:srgbClr val="666666"/>
              </a:solidFill>
              <a:latin typeface="Proxima Nova"/>
              <a:ea typeface="Proxima Nova"/>
              <a:cs typeface="Proxima Nova"/>
              <a:sym typeface="Proxima Nova"/>
            </a:endParaRPr>
          </a:p>
          <a:p>
            <a:pPr indent="-317500" lvl="1" marL="914400" marR="0" rtl="0" algn="l">
              <a:lnSpc>
                <a:spcPct val="100000"/>
              </a:lnSpc>
              <a:spcBef>
                <a:spcPts val="0"/>
              </a:spcBef>
              <a:spcAft>
                <a:spcPts val="0"/>
              </a:spcAft>
              <a:buClr>
                <a:srgbClr val="666666"/>
              </a:buClr>
              <a:buSzPts val="1400"/>
              <a:buFont typeface="Proxima Nova"/>
              <a:buChar char="○"/>
            </a:pPr>
            <a:r>
              <a:rPr lang="en-US">
                <a:solidFill>
                  <a:srgbClr val="666666"/>
                </a:solidFill>
                <a:latin typeface="Proxima Nova"/>
                <a:ea typeface="Proxima Nova"/>
                <a:cs typeface="Proxima Nova"/>
                <a:sym typeface="Proxima Nova"/>
              </a:rPr>
              <a:t>Total # of hours by service</a:t>
            </a:r>
            <a:endParaRPr>
              <a:solidFill>
                <a:srgbClr val="666666"/>
              </a:solidFill>
              <a:latin typeface="Proxima Nova"/>
              <a:ea typeface="Proxima Nova"/>
              <a:cs typeface="Proxima Nova"/>
              <a:sym typeface="Proxima Nova"/>
            </a:endParaRPr>
          </a:p>
          <a:p>
            <a:pPr indent="-317500" lvl="1" marL="914400" marR="0" rtl="0" algn="l">
              <a:lnSpc>
                <a:spcPct val="100000"/>
              </a:lnSpc>
              <a:spcBef>
                <a:spcPts val="0"/>
              </a:spcBef>
              <a:spcAft>
                <a:spcPts val="0"/>
              </a:spcAft>
              <a:buClr>
                <a:srgbClr val="666666"/>
              </a:buClr>
              <a:buSzPts val="1400"/>
              <a:buFont typeface="Proxima Nova"/>
              <a:buChar char="○"/>
            </a:pPr>
            <a:r>
              <a:rPr lang="en-US">
                <a:solidFill>
                  <a:srgbClr val="666666"/>
                </a:solidFill>
                <a:latin typeface="Proxima Nova"/>
                <a:ea typeface="Proxima Nova"/>
                <a:cs typeface="Proxima Nova"/>
                <a:sym typeface="Proxima Nova"/>
              </a:rPr>
              <a:t>Divide total # of hours/month to determine # of allocated hours per month per service</a:t>
            </a:r>
            <a:endParaRPr>
              <a:solidFill>
                <a:srgbClr val="666666"/>
              </a:solidFill>
              <a:latin typeface="Proxima Nova"/>
              <a:ea typeface="Proxima Nova"/>
              <a:cs typeface="Proxima Nova"/>
              <a:sym typeface="Proxima Nova"/>
            </a:endParaRPr>
          </a:p>
          <a:p>
            <a:pPr indent="-317500" lvl="0" marL="457200" marR="0" rtl="0" algn="l">
              <a:lnSpc>
                <a:spcPct val="100000"/>
              </a:lnSpc>
              <a:spcBef>
                <a:spcPts val="0"/>
              </a:spcBef>
              <a:spcAft>
                <a:spcPts val="0"/>
              </a:spcAft>
              <a:buClr>
                <a:srgbClr val="666666"/>
              </a:buClr>
              <a:buSzPts val="1400"/>
              <a:buFont typeface="Proxima Nova"/>
              <a:buChar char="●"/>
            </a:pPr>
            <a:r>
              <a:rPr lang="en-US">
                <a:solidFill>
                  <a:srgbClr val="666666"/>
                </a:solidFill>
                <a:latin typeface="Proxima Nova"/>
                <a:ea typeface="Proxima Nova"/>
                <a:cs typeface="Proxima Nova"/>
                <a:sym typeface="Proxima Nova"/>
              </a:rPr>
              <a:t>Always have 2 days on a route; design and dev</a:t>
            </a:r>
            <a:endParaRPr>
              <a:solidFill>
                <a:srgbClr val="666666"/>
              </a:solidFill>
              <a:latin typeface="Proxima Nova"/>
              <a:ea typeface="Proxima Nova"/>
              <a:cs typeface="Proxima Nova"/>
              <a:sym typeface="Proxima Nova"/>
            </a:endParaRPr>
          </a:p>
          <a:p>
            <a:pPr indent="-317500" lvl="1" marL="914400" marR="0" rtl="0" algn="l">
              <a:lnSpc>
                <a:spcPct val="100000"/>
              </a:lnSpc>
              <a:spcBef>
                <a:spcPts val="0"/>
              </a:spcBef>
              <a:spcAft>
                <a:spcPts val="0"/>
              </a:spcAft>
              <a:buClr>
                <a:srgbClr val="666666"/>
              </a:buClr>
              <a:buSzPts val="1400"/>
              <a:buFont typeface="Proxima Nova"/>
              <a:buChar char="○"/>
            </a:pPr>
            <a:r>
              <a:rPr lang="en-US">
                <a:solidFill>
                  <a:srgbClr val="666666"/>
                </a:solidFill>
                <a:latin typeface="Proxima Nova"/>
                <a:ea typeface="Proxima Nova"/>
                <a:cs typeface="Proxima Nova"/>
                <a:sym typeface="Proxima Nova"/>
              </a:rPr>
              <a:t>This gives proofreader time to review (and prioritize based on other items on their list)</a:t>
            </a:r>
            <a:endParaRPr>
              <a:solidFill>
                <a:srgbClr val="666666"/>
              </a:solidFill>
              <a:latin typeface="Proxima Nova"/>
              <a:ea typeface="Proxima Nova"/>
              <a:cs typeface="Proxima Nova"/>
              <a:sym typeface="Proxima Nova"/>
            </a:endParaRPr>
          </a:p>
          <a:p>
            <a:pPr indent="-317500" lvl="1" marL="914400" marR="0" rtl="0" algn="l">
              <a:lnSpc>
                <a:spcPct val="100000"/>
              </a:lnSpc>
              <a:spcBef>
                <a:spcPts val="0"/>
              </a:spcBef>
              <a:spcAft>
                <a:spcPts val="0"/>
              </a:spcAft>
              <a:buClr>
                <a:srgbClr val="666666"/>
              </a:buClr>
              <a:buSzPts val="1400"/>
              <a:buFont typeface="Proxima Nova"/>
              <a:buChar char="○"/>
            </a:pPr>
            <a:r>
              <a:rPr lang="en-US">
                <a:solidFill>
                  <a:srgbClr val="666666"/>
                </a:solidFill>
                <a:latin typeface="Proxima Nova"/>
                <a:ea typeface="Proxima Nova"/>
                <a:cs typeface="Proxima Nova"/>
                <a:sym typeface="Proxima Nova"/>
              </a:rPr>
              <a:t>Ensure the person who did the work (design, dev, creative) is on the route to make the changes.</a:t>
            </a:r>
            <a:endParaRPr>
              <a:solidFill>
                <a:srgbClr val="666666"/>
              </a:solidFill>
              <a:latin typeface="Proxima Nova"/>
              <a:ea typeface="Proxima Nova"/>
              <a:cs typeface="Proxima Nova"/>
              <a:sym typeface="Proxima Nova"/>
            </a:endParaRPr>
          </a:p>
          <a:p>
            <a:pPr indent="-317500" lvl="1" marL="914400" marR="0" rtl="0" algn="l">
              <a:lnSpc>
                <a:spcPct val="100000"/>
              </a:lnSpc>
              <a:spcBef>
                <a:spcPts val="0"/>
              </a:spcBef>
              <a:spcAft>
                <a:spcPts val="0"/>
              </a:spcAft>
              <a:buClr>
                <a:srgbClr val="666666"/>
              </a:buClr>
              <a:buSzPts val="1400"/>
              <a:buFont typeface="Proxima Nova"/>
              <a:buChar char="○"/>
            </a:pPr>
            <a:r>
              <a:rPr lang="en-US" u="sng">
                <a:solidFill>
                  <a:srgbClr val="666666"/>
                </a:solidFill>
                <a:latin typeface="Proxima Nova"/>
                <a:ea typeface="Proxima Nova"/>
                <a:cs typeface="Proxima Nova"/>
                <a:sym typeface="Proxima Nova"/>
              </a:rPr>
              <a:t>IF THERE IS A RUSH, ensure you talk to EVERYONE involved so everyone can keep their eyes peeled that a rush job is coming and prioritize over other work!</a:t>
            </a:r>
            <a:endParaRPr u="sng">
              <a:solidFill>
                <a:srgbClr val="666666"/>
              </a:solidFill>
              <a:latin typeface="Proxima Nova"/>
              <a:ea typeface="Proxima Nova"/>
              <a:cs typeface="Proxima Nova"/>
              <a:sym typeface="Proxima Nova"/>
            </a:endParaRPr>
          </a:p>
        </p:txBody>
      </p:sp>
      <p:pic>
        <p:nvPicPr>
          <p:cNvPr id="215" name="Google Shape;215;p32"/>
          <p:cNvPicPr preferRelativeResize="0"/>
          <p:nvPr/>
        </p:nvPicPr>
        <p:blipFill>
          <a:blip r:embed="rId3">
            <a:alphaModFix/>
          </a:blip>
          <a:stretch>
            <a:fillRect/>
          </a:stretch>
        </p:blipFill>
        <p:spPr>
          <a:xfrm>
            <a:off x="2982200" y="3356075"/>
            <a:ext cx="3381375" cy="13525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3"/>
          <p:cNvSpPr txBox="1"/>
          <p:nvPr>
            <p:ph type="ctrTitle"/>
          </p:nvPr>
        </p:nvSpPr>
        <p:spPr>
          <a:xfrm>
            <a:off x="1540925" y="2095500"/>
            <a:ext cx="7603200" cy="844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lt1"/>
              </a:buClr>
              <a:buSzPts val="6000"/>
              <a:buFont typeface="Arial"/>
              <a:buNone/>
            </a:pPr>
            <a:r>
              <a:rPr lang="en-US" sz="3600">
                <a:latin typeface="Raleway"/>
                <a:ea typeface="Raleway"/>
                <a:cs typeface="Raleway"/>
                <a:sym typeface="Raleway"/>
              </a:rPr>
              <a:t>project monitoring</a:t>
            </a:r>
            <a:endParaRPr i="0" sz="3600" u="none" cap="none" strike="noStrike">
              <a:solidFill>
                <a:schemeClr val="lt1"/>
              </a:solidFill>
              <a:latin typeface="Raleway"/>
              <a:ea typeface="Raleway"/>
              <a:cs typeface="Raleway"/>
              <a:sym typeface="Raleway"/>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4"/>
          <p:cNvSpPr txBox="1"/>
          <p:nvPr>
            <p:ph idx="12" type="sldNum"/>
          </p:nvPr>
        </p:nvSpPr>
        <p:spPr>
          <a:xfrm>
            <a:off x="8556784" y="6333134"/>
            <a:ext cx="548700" cy="525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600"/>
              <a:buNone/>
            </a:pPr>
            <a:fld id="{00000000-1234-1234-1234-123412341234}" type="slidenum">
              <a:rPr lang="en-US" sz="600">
                <a:latin typeface="Montserrat"/>
                <a:ea typeface="Montserrat"/>
                <a:cs typeface="Montserrat"/>
                <a:sym typeface="Montserrat"/>
              </a:rPr>
              <a:t>‹#›</a:t>
            </a:fld>
            <a:endParaRPr sz="600">
              <a:latin typeface="Montserrat"/>
              <a:ea typeface="Montserrat"/>
              <a:cs typeface="Montserrat"/>
              <a:sym typeface="Montserrat"/>
            </a:endParaRPr>
          </a:p>
        </p:txBody>
      </p:sp>
      <p:sp>
        <p:nvSpPr>
          <p:cNvPr id="226" name="Google Shape;226;p34"/>
          <p:cNvSpPr txBox="1"/>
          <p:nvPr/>
        </p:nvSpPr>
        <p:spPr>
          <a:xfrm>
            <a:off x="0" y="76200"/>
            <a:ext cx="9144000" cy="484800"/>
          </a:xfrm>
          <a:prstGeom prst="rect">
            <a:avLst/>
          </a:prstGeom>
          <a:solidFill>
            <a:srgbClr val="ECDC31"/>
          </a:solidFill>
          <a:ln>
            <a:noFill/>
          </a:ln>
        </p:spPr>
        <p:txBody>
          <a:bodyPr anchorCtr="0" anchor="ctr" bIns="45700" lIns="91425" spcFirstLastPara="1" rIns="91425" wrap="square" tIns="0">
            <a:noAutofit/>
          </a:bodyPr>
          <a:lstStyle/>
          <a:p>
            <a:pPr indent="457200" lvl="0" marL="0" marR="0" rtl="0" algn="l">
              <a:lnSpc>
                <a:spcPct val="100000"/>
              </a:lnSpc>
              <a:spcBef>
                <a:spcPts val="0"/>
              </a:spcBef>
              <a:spcAft>
                <a:spcPts val="0"/>
              </a:spcAft>
              <a:buClr>
                <a:srgbClr val="000000"/>
              </a:buClr>
              <a:buSzPts val="2000"/>
              <a:buFont typeface="Arial"/>
              <a:buNone/>
            </a:pPr>
            <a:r>
              <a:rPr lang="en-US" sz="2000">
                <a:solidFill>
                  <a:srgbClr val="434343"/>
                </a:solidFill>
                <a:latin typeface="Montserrat"/>
                <a:ea typeface="Montserrat"/>
                <a:cs typeface="Montserrat"/>
                <a:sym typeface="Montserrat"/>
              </a:rPr>
              <a:t>project monitoring</a:t>
            </a:r>
            <a:endParaRPr b="0" i="0" sz="2000" u="none" cap="none" strike="noStrike">
              <a:solidFill>
                <a:srgbClr val="434343"/>
              </a:solidFill>
              <a:latin typeface="Montserrat"/>
              <a:ea typeface="Montserrat"/>
              <a:cs typeface="Montserrat"/>
              <a:sym typeface="Montserrat"/>
            </a:endParaRPr>
          </a:p>
        </p:txBody>
      </p:sp>
      <p:sp>
        <p:nvSpPr>
          <p:cNvPr id="227" name="Google Shape;227;p34"/>
          <p:cNvSpPr txBox="1"/>
          <p:nvPr>
            <p:ph idx="2" type="body"/>
          </p:nvPr>
        </p:nvSpPr>
        <p:spPr>
          <a:xfrm>
            <a:off x="555850" y="4843425"/>
            <a:ext cx="8234100" cy="234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fld id="{00000000-1234-1234-1234-123412341234}" type="slidenum">
              <a:rPr lang="en-US" sz="600">
                <a:solidFill>
                  <a:srgbClr val="000000"/>
                </a:solidFill>
                <a:latin typeface="Montserrat"/>
                <a:ea typeface="Montserrat"/>
                <a:cs typeface="Montserrat"/>
                <a:sym typeface="Montserrat"/>
              </a:rPr>
              <a:t>‹#›</a:t>
            </a:fld>
            <a:r>
              <a:rPr lang="en-US" sz="600">
                <a:solidFill>
                  <a:srgbClr val="000000"/>
                </a:solidFill>
                <a:latin typeface="Montserrat"/>
                <a:ea typeface="Montserrat"/>
                <a:cs typeface="Montserrat"/>
                <a:sym typeface="Montserrat"/>
              </a:rPr>
              <a:t> | </a:t>
            </a:r>
            <a:r>
              <a:rPr lang="en-US" sz="600">
                <a:solidFill>
                  <a:schemeClr val="dk1"/>
                </a:solidFill>
                <a:latin typeface="Montserrat"/>
                <a:ea typeface="Montserrat"/>
                <a:cs typeface="Montserrat"/>
                <a:sym typeface="Montserrat"/>
              </a:rPr>
              <a:t>MARRINER MARKETING ©2019										MMC  Project Management Boot Camp | October  2019</a:t>
            </a:r>
            <a:endParaRPr sz="600">
              <a:solidFill>
                <a:schemeClr val="dk1"/>
              </a:solidFill>
              <a:latin typeface="Montserrat"/>
              <a:ea typeface="Montserrat"/>
              <a:cs typeface="Montserrat"/>
              <a:sym typeface="Montserrat"/>
            </a:endParaRPr>
          </a:p>
          <a:p>
            <a:pPr indent="0" lvl="0" marL="0" marR="0" rtl="0" algn="l">
              <a:spcBef>
                <a:spcPts val="0"/>
              </a:spcBef>
              <a:spcAft>
                <a:spcPts val="0"/>
              </a:spcAft>
              <a:buClr>
                <a:srgbClr val="575A5D"/>
              </a:buClr>
              <a:buSzPts val="1200"/>
              <a:buFont typeface="Arial"/>
              <a:buNone/>
            </a:pPr>
            <a:r>
              <a:t/>
            </a:r>
            <a:endParaRPr sz="600">
              <a:solidFill>
                <a:srgbClr val="000000"/>
              </a:solidFill>
              <a:latin typeface="Montserrat"/>
              <a:ea typeface="Montserrat"/>
              <a:cs typeface="Montserrat"/>
              <a:sym typeface="Montserrat"/>
            </a:endParaRPr>
          </a:p>
        </p:txBody>
      </p:sp>
      <p:sp>
        <p:nvSpPr>
          <p:cNvPr id="228" name="Google Shape;228;p34"/>
          <p:cNvSpPr txBox="1"/>
          <p:nvPr/>
        </p:nvSpPr>
        <p:spPr>
          <a:xfrm>
            <a:off x="810975" y="1586920"/>
            <a:ext cx="3000000" cy="17109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t/>
            </a:r>
            <a:endParaRPr sz="1100">
              <a:solidFill>
                <a:srgbClr val="666666"/>
              </a:solidFill>
            </a:endParaRPr>
          </a:p>
          <a:p>
            <a:pPr indent="0" lvl="0" marL="457200" rtl="0" algn="l">
              <a:lnSpc>
                <a:spcPct val="115000"/>
              </a:lnSpc>
              <a:spcBef>
                <a:spcPts val="0"/>
              </a:spcBef>
              <a:spcAft>
                <a:spcPts val="0"/>
              </a:spcAft>
              <a:buNone/>
            </a:pPr>
            <a:r>
              <a:t/>
            </a:r>
            <a:endParaRPr sz="1100" u="sng">
              <a:solidFill>
                <a:schemeClr val="hlink"/>
              </a:solidFill>
            </a:endParaRPr>
          </a:p>
        </p:txBody>
      </p:sp>
      <p:sp>
        <p:nvSpPr>
          <p:cNvPr id="229" name="Google Shape;229;p34"/>
          <p:cNvSpPr txBox="1"/>
          <p:nvPr/>
        </p:nvSpPr>
        <p:spPr>
          <a:xfrm>
            <a:off x="555850" y="3002800"/>
            <a:ext cx="3000000" cy="1794600"/>
          </a:xfrm>
          <a:prstGeom prst="rect">
            <a:avLst/>
          </a:prstGeom>
          <a:noFill/>
          <a:ln>
            <a:noFill/>
          </a:ln>
        </p:spPr>
        <p:txBody>
          <a:bodyPr anchorCtr="0" anchor="t" bIns="91425" lIns="91425" spcFirstLastPara="1" rIns="91425" wrap="square" tIns="91425">
            <a:noAutofit/>
          </a:bodyPr>
          <a:lstStyle/>
          <a:p>
            <a:pPr indent="0" lvl="0" marL="914400" rtl="0" algn="l">
              <a:lnSpc>
                <a:spcPct val="150000"/>
              </a:lnSpc>
              <a:spcBef>
                <a:spcPts val="0"/>
              </a:spcBef>
              <a:spcAft>
                <a:spcPts val="0"/>
              </a:spcAft>
              <a:buNone/>
            </a:pPr>
            <a:r>
              <a:t/>
            </a:r>
            <a:endParaRPr sz="1200">
              <a:solidFill>
                <a:srgbClr val="666666"/>
              </a:solidFill>
              <a:highlight>
                <a:schemeClr val="lt1"/>
              </a:highlight>
            </a:endParaRPr>
          </a:p>
        </p:txBody>
      </p:sp>
      <p:sp>
        <p:nvSpPr>
          <p:cNvPr id="230" name="Google Shape;230;p34"/>
          <p:cNvSpPr txBox="1"/>
          <p:nvPr/>
        </p:nvSpPr>
        <p:spPr>
          <a:xfrm>
            <a:off x="454950" y="561002"/>
            <a:ext cx="8234100" cy="3507900"/>
          </a:xfrm>
          <a:prstGeom prst="rect">
            <a:avLst/>
          </a:prstGeom>
          <a:noFill/>
          <a:ln>
            <a:noFill/>
          </a:ln>
        </p:spPr>
        <p:txBody>
          <a:bodyPr anchorCtr="0" anchor="t" bIns="91425" lIns="91425" spcFirstLastPara="1" rIns="91425" wrap="square" tIns="91425">
            <a:noAutofit/>
          </a:bodyPr>
          <a:lstStyle/>
          <a:p>
            <a:pPr indent="0" lvl="0" marL="914400" marR="0" rtl="0" algn="l">
              <a:lnSpc>
                <a:spcPct val="100000"/>
              </a:lnSpc>
              <a:spcBef>
                <a:spcPts val="0"/>
              </a:spcBef>
              <a:spcAft>
                <a:spcPts val="0"/>
              </a:spcAft>
              <a:buNone/>
            </a:pPr>
            <a:r>
              <a:t/>
            </a:r>
            <a:endParaRPr>
              <a:solidFill>
                <a:srgbClr val="666666"/>
              </a:solidFill>
            </a:endParaRPr>
          </a:p>
          <a:p>
            <a:pPr indent="0" lvl="0" marL="0" marR="0" rtl="0" algn="l">
              <a:lnSpc>
                <a:spcPct val="100000"/>
              </a:lnSpc>
              <a:spcBef>
                <a:spcPts val="0"/>
              </a:spcBef>
              <a:spcAft>
                <a:spcPts val="0"/>
              </a:spcAft>
              <a:buNone/>
            </a:pPr>
            <a:r>
              <a:t/>
            </a:r>
            <a:endParaRPr>
              <a:solidFill>
                <a:srgbClr val="666666"/>
              </a:solidFill>
            </a:endParaRPr>
          </a:p>
          <a:p>
            <a:pPr indent="0" lvl="0" marL="457200" marR="0" rtl="0" algn="l">
              <a:lnSpc>
                <a:spcPct val="100000"/>
              </a:lnSpc>
              <a:spcBef>
                <a:spcPts val="0"/>
              </a:spcBef>
              <a:spcAft>
                <a:spcPts val="0"/>
              </a:spcAft>
              <a:buNone/>
            </a:pPr>
            <a:r>
              <a:t/>
            </a:r>
            <a:endParaRPr>
              <a:solidFill>
                <a:srgbClr val="666666"/>
              </a:solidFill>
            </a:endParaRPr>
          </a:p>
          <a:p>
            <a:pPr indent="0" lvl="0" marL="0" rtl="0" algn="l">
              <a:spcBef>
                <a:spcPts val="0"/>
              </a:spcBef>
              <a:spcAft>
                <a:spcPts val="0"/>
              </a:spcAft>
              <a:buNone/>
            </a:pPr>
            <a:r>
              <a:t/>
            </a:r>
            <a:endParaRPr>
              <a:solidFill>
                <a:srgbClr val="666666"/>
              </a:solidFill>
            </a:endParaRPr>
          </a:p>
          <a:p>
            <a:pPr indent="0" lvl="0" marL="0" rtl="0" algn="l">
              <a:spcBef>
                <a:spcPts val="0"/>
              </a:spcBef>
              <a:spcAft>
                <a:spcPts val="0"/>
              </a:spcAft>
              <a:buNone/>
            </a:pPr>
            <a:r>
              <a:t/>
            </a:r>
            <a:endParaRPr>
              <a:solidFill>
                <a:srgbClr val="666666"/>
              </a:solidFill>
            </a:endParaRPr>
          </a:p>
        </p:txBody>
      </p:sp>
      <p:pic>
        <p:nvPicPr>
          <p:cNvPr id="231" name="Google Shape;231;p34"/>
          <p:cNvPicPr preferRelativeResize="0"/>
          <p:nvPr/>
        </p:nvPicPr>
        <p:blipFill>
          <a:blip r:embed="rId3">
            <a:alphaModFix/>
          </a:blip>
          <a:stretch>
            <a:fillRect/>
          </a:stretch>
        </p:blipFill>
        <p:spPr>
          <a:xfrm>
            <a:off x="2230175" y="688374"/>
            <a:ext cx="5364601" cy="40276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5"/>
          <p:cNvSpPr txBox="1"/>
          <p:nvPr>
            <p:ph idx="12" type="sldNum"/>
          </p:nvPr>
        </p:nvSpPr>
        <p:spPr>
          <a:xfrm>
            <a:off x="8556784" y="6333134"/>
            <a:ext cx="548700" cy="525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600"/>
              <a:buNone/>
            </a:pPr>
            <a:fld id="{00000000-1234-1234-1234-123412341234}" type="slidenum">
              <a:rPr lang="en-US" sz="600">
                <a:latin typeface="Montserrat"/>
                <a:ea typeface="Montserrat"/>
                <a:cs typeface="Montserrat"/>
                <a:sym typeface="Montserrat"/>
              </a:rPr>
              <a:t>‹#›</a:t>
            </a:fld>
            <a:endParaRPr sz="600">
              <a:latin typeface="Montserrat"/>
              <a:ea typeface="Montserrat"/>
              <a:cs typeface="Montserrat"/>
              <a:sym typeface="Montserrat"/>
            </a:endParaRPr>
          </a:p>
        </p:txBody>
      </p:sp>
      <p:sp>
        <p:nvSpPr>
          <p:cNvPr id="237" name="Google Shape;237;p35"/>
          <p:cNvSpPr txBox="1"/>
          <p:nvPr/>
        </p:nvSpPr>
        <p:spPr>
          <a:xfrm>
            <a:off x="0" y="76200"/>
            <a:ext cx="9144000" cy="484800"/>
          </a:xfrm>
          <a:prstGeom prst="rect">
            <a:avLst/>
          </a:prstGeom>
          <a:solidFill>
            <a:srgbClr val="ECDC31"/>
          </a:solidFill>
          <a:ln>
            <a:noFill/>
          </a:ln>
        </p:spPr>
        <p:txBody>
          <a:bodyPr anchorCtr="0" anchor="ctr" bIns="45700" lIns="91425" spcFirstLastPara="1" rIns="91425" wrap="square" tIns="0">
            <a:noAutofit/>
          </a:bodyPr>
          <a:lstStyle/>
          <a:p>
            <a:pPr indent="457200" lvl="0" marL="0" marR="0" rtl="0" algn="l">
              <a:lnSpc>
                <a:spcPct val="100000"/>
              </a:lnSpc>
              <a:spcBef>
                <a:spcPts val="0"/>
              </a:spcBef>
              <a:spcAft>
                <a:spcPts val="0"/>
              </a:spcAft>
              <a:buClr>
                <a:srgbClr val="000000"/>
              </a:buClr>
              <a:buSzPts val="2000"/>
              <a:buFont typeface="Arial"/>
              <a:buNone/>
            </a:pPr>
            <a:r>
              <a:rPr lang="en-US" sz="2000">
                <a:solidFill>
                  <a:srgbClr val="434343"/>
                </a:solidFill>
                <a:latin typeface="Montserrat"/>
                <a:ea typeface="Montserrat"/>
                <a:cs typeface="Montserrat"/>
                <a:sym typeface="Montserrat"/>
              </a:rPr>
              <a:t>project monitoring</a:t>
            </a:r>
            <a:endParaRPr b="0" i="0" sz="2000" u="none" cap="none" strike="noStrike">
              <a:solidFill>
                <a:srgbClr val="434343"/>
              </a:solidFill>
              <a:latin typeface="Montserrat"/>
              <a:ea typeface="Montserrat"/>
              <a:cs typeface="Montserrat"/>
              <a:sym typeface="Montserrat"/>
            </a:endParaRPr>
          </a:p>
        </p:txBody>
      </p:sp>
      <p:sp>
        <p:nvSpPr>
          <p:cNvPr id="238" name="Google Shape;238;p35"/>
          <p:cNvSpPr txBox="1"/>
          <p:nvPr>
            <p:ph idx="2" type="body"/>
          </p:nvPr>
        </p:nvSpPr>
        <p:spPr>
          <a:xfrm>
            <a:off x="555850" y="4843425"/>
            <a:ext cx="8234100" cy="234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575A5D"/>
              </a:buClr>
              <a:buSzPts val="1200"/>
              <a:buFont typeface="Arial"/>
              <a:buNone/>
            </a:pPr>
            <a:fld id="{00000000-1234-1234-1234-123412341234}" type="slidenum">
              <a:rPr lang="en-US" sz="600">
                <a:solidFill>
                  <a:srgbClr val="000000"/>
                </a:solidFill>
                <a:latin typeface="Montserrat"/>
                <a:ea typeface="Montserrat"/>
                <a:cs typeface="Montserrat"/>
                <a:sym typeface="Montserrat"/>
              </a:rPr>
              <a:t>‹#›</a:t>
            </a:fld>
            <a:r>
              <a:rPr lang="en-US" sz="600">
                <a:solidFill>
                  <a:srgbClr val="000000"/>
                </a:solidFill>
                <a:latin typeface="Montserrat"/>
                <a:ea typeface="Montserrat"/>
                <a:cs typeface="Montserrat"/>
                <a:sym typeface="Montserrat"/>
              </a:rPr>
              <a:t> | </a:t>
            </a:r>
            <a:r>
              <a:rPr lang="en-US" sz="600">
                <a:latin typeface="Montserrat"/>
                <a:ea typeface="Montserrat"/>
                <a:cs typeface="Montserrat"/>
                <a:sym typeface="Montserrat"/>
              </a:rPr>
              <a:t>MARRINER MARKETING ©2019										</a:t>
            </a:r>
            <a:r>
              <a:rPr lang="en-US" sz="600">
                <a:solidFill>
                  <a:schemeClr val="dk1"/>
                </a:solidFill>
                <a:latin typeface="Montserrat"/>
                <a:ea typeface="Montserrat"/>
                <a:cs typeface="Montserrat"/>
                <a:sym typeface="Montserrat"/>
              </a:rPr>
              <a:t>REGAL SPRINGS | eCommerce Recommendations | June  2019</a:t>
            </a:r>
            <a:endParaRPr sz="600">
              <a:solidFill>
                <a:schemeClr val="dk1"/>
              </a:solidFill>
              <a:latin typeface="Montserrat"/>
              <a:ea typeface="Montserrat"/>
              <a:cs typeface="Montserrat"/>
              <a:sym typeface="Montserrat"/>
            </a:endParaRPr>
          </a:p>
        </p:txBody>
      </p:sp>
      <p:sp>
        <p:nvSpPr>
          <p:cNvPr id="239" name="Google Shape;239;p35"/>
          <p:cNvSpPr txBox="1"/>
          <p:nvPr/>
        </p:nvSpPr>
        <p:spPr>
          <a:xfrm>
            <a:off x="810975" y="1586920"/>
            <a:ext cx="3000000" cy="17109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t/>
            </a:r>
            <a:endParaRPr sz="1100">
              <a:solidFill>
                <a:srgbClr val="666666"/>
              </a:solidFill>
            </a:endParaRPr>
          </a:p>
          <a:p>
            <a:pPr indent="0" lvl="0" marL="457200" rtl="0" algn="l">
              <a:lnSpc>
                <a:spcPct val="115000"/>
              </a:lnSpc>
              <a:spcBef>
                <a:spcPts val="0"/>
              </a:spcBef>
              <a:spcAft>
                <a:spcPts val="0"/>
              </a:spcAft>
              <a:buNone/>
            </a:pPr>
            <a:r>
              <a:t/>
            </a:r>
            <a:endParaRPr sz="1100" u="sng">
              <a:solidFill>
                <a:schemeClr val="hlink"/>
              </a:solidFill>
            </a:endParaRPr>
          </a:p>
        </p:txBody>
      </p:sp>
      <p:sp>
        <p:nvSpPr>
          <p:cNvPr id="240" name="Google Shape;240;p35"/>
          <p:cNvSpPr txBox="1"/>
          <p:nvPr/>
        </p:nvSpPr>
        <p:spPr>
          <a:xfrm>
            <a:off x="555850" y="3002800"/>
            <a:ext cx="3000000" cy="1794600"/>
          </a:xfrm>
          <a:prstGeom prst="rect">
            <a:avLst/>
          </a:prstGeom>
          <a:noFill/>
          <a:ln>
            <a:noFill/>
          </a:ln>
        </p:spPr>
        <p:txBody>
          <a:bodyPr anchorCtr="0" anchor="t" bIns="91425" lIns="91425" spcFirstLastPara="1" rIns="91425" wrap="square" tIns="91425">
            <a:noAutofit/>
          </a:bodyPr>
          <a:lstStyle/>
          <a:p>
            <a:pPr indent="0" lvl="0" marL="914400" rtl="0" algn="l">
              <a:lnSpc>
                <a:spcPct val="150000"/>
              </a:lnSpc>
              <a:spcBef>
                <a:spcPts val="0"/>
              </a:spcBef>
              <a:spcAft>
                <a:spcPts val="0"/>
              </a:spcAft>
              <a:buNone/>
            </a:pPr>
            <a:r>
              <a:t/>
            </a:r>
            <a:endParaRPr sz="1200">
              <a:solidFill>
                <a:srgbClr val="666666"/>
              </a:solidFill>
              <a:highlight>
                <a:schemeClr val="lt1"/>
              </a:highlight>
            </a:endParaRPr>
          </a:p>
        </p:txBody>
      </p:sp>
      <p:sp>
        <p:nvSpPr>
          <p:cNvPr id="241" name="Google Shape;241;p35"/>
          <p:cNvSpPr txBox="1"/>
          <p:nvPr/>
        </p:nvSpPr>
        <p:spPr>
          <a:xfrm>
            <a:off x="454950" y="561000"/>
            <a:ext cx="8234100" cy="29412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666666"/>
              </a:buClr>
              <a:buSzPts val="1400"/>
              <a:buFont typeface="Proxima Nova"/>
              <a:buChar char="●"/>
            </a:pPr>
            <a:r>
              <a:rPr lang="en-US">
                <a:solidFill>
                  <a:srgbClr val="666666"/>
                </a:solidFill>
                <a:latin typeface="Proxima Nova"/>
                <a:ea typeface="Proxima Nova"/>
                <a:cs typeface="Proxima Nova"/>
                <a:sym typeface="Proxima Nova"/>
              </a:rPr>
              <a:t>As managers on projects, we are responsible for project health from conception to completion.</a:t>
            </a:r>
            <a:endParaRPr>
              <a:solidFill>
                <a:srgbClr val="666666"/>
              </a:solidFill>
              <a:latin typeface="Proxima Nova"/>
              <a:ea typeface="Proxima Nova"/>
              <a:cs typeface="Proxima Nova"/>
              <a:sym typeface="Proxima Nova"/>
            </a:endParaRPr>
          </a:p>
          <a:p>
            <a:pPr indent="0" lvl="0" marL="0" marR="0" rtl="0" algn="l">
              <a:lnSpc>
                <a:spcPct val="100000"/>
              </a:lnSpc>
              <a:spcBef>
                <a:spcPts val="0"/>
              </a:spcBef>
              <a:spcAft>
                <a:spcPts val="0"/>
              </a:spcAft>
              <a:buNone/>
            </a:pPr>
            <a:r>
              <a:t/>
            </a:r>
            <a:endParaRPr>
              <a:solidFill>
                <a:srgbClr val="666666"/>
              </a:solidFill>
              <a:latin typeface="Proxima Nova"/>
              <a:ea typeface="Proxima Nova"/>
              <a:cs typeface="Proxima Nova"/>
              <a:sym typeface="Proxima Nova"/>
            </a:endParaRPr>
          </a:p>
          <a:p>
            <a:pPr indent="-317500" lvl="0" marL="457200" marR="0" rtl="0" algn="l">
              <a:lnSpc>
                <a:spcPct val="100000"/>
              </a:lnSpc>
              <a:spcBef>
                <a:spcPts val="0"/>
              </a:spcBef>
              <a:spcAft>
                <a:spcPts val="0"/>
              </a:spcAft>
              <a:buClr>
                <a:srgbClr val="666666"/>
              </a:buClr>
              <a:buSzPts val="1400"/>
              <a:buFont typeface="Proxima Nova"/>
              <a:buChar char="●"/>
            </a:pPr>
            <a:r>
              <a:rPr lang="en-US">
                <a:solidFill>
                  <a:srgbClr val="666666"/>
                </a:solidFill>
                <a:latin typeface="Proxima Nova"/>
                <a:ea typeface="Proxima Nova"/>
                <a:cs typeface="Proxima Nova"/>
                <a:sym typeface="Proxima Nova"/>
              </a:rPr>
              <a:t>This requires constantly checking all active projects, tasks, due dates and making schedule adjustments all. the. time.</a:t>
            </a:r>
            <a:endParaRPr>
              <a:solidFill>
                <a:srgbClr val="666666"/>
              </a:solidFill>
              <a:latin typeface="Proxima Nova"/>
              <a:ea typeface="Proxima Nova"/>
              <a:cs typeface="Proxima Nova"/>
              <a:sym typeface="Proxima Nova"/>
            </a:endParaRPr>
          </a:p>
          <a:p>
            <a:pPr indent="0" lvl="0" marL="0" marR="0" rtl="0" algn="l">
              <a:lnSpc>
                <a:spcPct val="100000"/>
              </a:lnSpc>
              <a:spcBef>
                <a:spcPts val="0"/>
              </a:spcBef>
              <a:spcAft>
                <a:spcPts val="0"/>
              </a:spcAft>
              <a:buNone/>
            </a:pPr>
            <a:r>
              <a:t/>
            </a:r>
            <a:endParaRPr>
              <a:solidFill>
                <a:srgbClr val="666666"/>
              </a:solidFill>
              <a:latin typeface="Proxima Nova"/>
              <a:ea typeface="Proxima Nova"/>
              <a:cs typeface="Proxima Nova"/>
              <a:sym typeface="Proxima Nova"/>
            </a:endParaRPr>
          </a:p>
          <a:p>
            <a:pPr indent="-317500" lvl="0" marL="457200" marR="0" rtl="0" algn="l">
              <a:lnSpc>
                <a:spcPct val="100000"/>
              </a:lnSpc>
              <a:spcBef>
                <a:spcPts val="0"/>
              </a:spcBef>
              <a:spcAft>
                <a:spcPts val="0"/>
              </a:spcAft>
              <a:buClr>
                <a:srgbClr val="666666"/>
              </a:buClr>
              <a:buSzPts val="1400"/>
              <a:buFont typeface="Proxima Nova"/>
              <a:buChar char="●"/>
            </a:pPr>
            <a:r>
              <a:rPr lang="en-US">
                <a:solidFill>
                  <a:srgbClr val="666666"/>
                </a:solidFill>
                <a:latin typeface="Proxima Nova"/>
                <a:ea typeface="Proxima Nova"/>
                <a:cs typeface="Proxima Nova"/>
                <a:sym typeface="Proxima Nova"/>
              </a:rPr>
              <a:t>If tasks are late and schedule needs to be updated, ALWAYS put in a conversation and include all those involved on the job. This will mean a lot of schedule adjustments to be made daily.</a:t>
            </a:r>
            <a:endParaRPr>
              <a:solidFill>
                <a:srgbClr val="666666"/>
              </a:solidFill>
              <a:latin typeface="Proxima Nova"/>
              <a:ea typeface="Proxima Nova"/>
              <a:cs typeface="Proxima Nova"/>
              <a:sym typeface="Proxima Nova"/>
            </a:endParaRPr>
          </a:p>
          <a:p>
            <a:pPr indent="0" lvl="0" marL="0" marR="0" rtl="0" algn="l">
              <a:lnSpc>
                <a:spcPct val="100000"/>
              </a:lnSpc>
              <a:spcBef>
                <a:spcPts val="0"/>
              </a:spcBef>
              <a:spcAft>
                <a:spcPts val="0"/>
              </a:spcAft>
              <a:buNone/>
            </a:pPr>
            <a:r>
              <a:t/>
            </a:r>
            <a:endParaRPr>
              <a:solidFill>
                <a:srgbClr val="666666"/>
              </a:solidFill>
              <a:latin typeface="Proxima Nova"/>
              <a:ea typeface="Proxima Nova"/>
              <a:cs typeface="Proxima Nova"/>
              <a:sym typeface="Proxima Nova"/>
            </a:endParaRPr>
          </a:p>
          <a:p>
            <a:pPr indent="0" lvl="0" marL="0" marR="0" rtl="0" algn="l">
              <a:lnSpc>
                <a:spcPct val="100000"/>
              </a:lnSpc>
              <a:spcBef>
                <a:spcPts val="0"/>
              </a:spcBef>
              <a:spcAft>
                <a:spcPts val="0"/>
              </a:spcAft>
              <a:buNone/>
            </a:pPr>
            <a:r>
              <a:rPr b="1" lang="en-US">
                <a:solidFill>
                  <a:srgbClr val="666666"/>
                </a:solidFill>
                <a:latin typeface="Proxima Nova"/>
                <a:ea typeface="Proxima Nova"/>
                <a:cs typeface="Proxima Nova"/>
                <a:sym typeface="Proxima Nova"/>
              </a:rPr>
              <a:t>WHY?</a:t>
            </a:r>
            <a:endParaRPr b="1">
              <a:solidFill>
                <a:srgbClr val="666666"/>
              </a:solidFill>
              <a:latin typeface="Proxima Nova"/>
              <a:ea typeface="Proxima Nova"/>
              <a:cs typeface="Proxima Nova"/>
              <a:sym typeface="Proxima Nova"/>
            </a:endParaRPr>
          </a:p>
          <a:p>
            <a:pPr indent="0" lvl="0" marL="0" marR="0" rtl="0" algn="l">
              <a:lnSpc>
                <a:spcPct val="100000"/>
              </a:lnSpc>
              <a:spcBef>
                <a:spcPts val="0"/>
              </a:spcBef>
              <a:spcAft>
                <a:spcPts val="0"/>
              </a:spcAft>
              <a:buNone/>
            </a:pPr>
            <a:r>
              <a:t/>
            </a:r>
            <a:endParaRPr>
              <a:solidFill>
                <a:srgbClr val="666666"/>
              </a:solidFill>
              <a:latin typeface="Proxima Nova"/>
              <a:ea typeface="Proxima Nova"/>
              <a:cs typeface="Proxima Nova"/>
              <a:sym typeface="Proxima Nova"/>
            </a:endParaRPr>
          </a:p>
          <a:p>
            <a:pPr indent="-317500" lvl="0" marL="457200" marR="0" rtl="0" algn="l">
              <a:lnSpc>
                <a:spcPct val="100000"/>
              </a:lnSpc>
              <a:spcBef>
                <a:spcPts val="0"/>
              </a:spcBef>
              <a:spcAft>
                <a:spcPts val="0"/>
              </a:spcAft>
              <a:buClr>
                <a:srgbClr val="666666"/>
              </a:buClr>
              <a:buSzPts val="1400"/>
              <a:buFont typeface="Proxima Nova"/>
              <a:buChar char="●"/>
            </a:pPr>
            <a:r>
              <a:rPr lang="en-US">
                <a:solidFill>
                  <a:srgbClr val="666666"/>
                </a:solidFill>
                <a:latin typeface="Proxima Nova"/>
                <a:ea typeface="Proxima Nova"/>
                <a:cs typeface="Proxima Nova"/>
                <a:sym typeface="Proxima Nova"/>
              </a:rPr>
              <a:t>Account Team/Client “accountability”; the account team can’t say they didn’t know the date changed when they were late on something. It also helps ignite some fire so people know “oh we have to get s*&amp;t done”.</a:t>
            </a:r>
            <a:endParaRPr>
              <a:solidFill>
                <a:srgbClr val="666666"/>
              </a:solidFill>
              <a:latin typeface="Proxima Nova"/>
              <a:ea typeface="Proxima Nova"/>
              <a:cs typeface="Proxima Nova"/>
              <a:sym typeface="Proxima Nova"/>
            </a:endParaRPr>
          </a:p>
          <a:p>
            <a:pPr indent="0" lvl="0" marL="0" marR="0" rtl="0" algn="l">
              <a:lnSpc>
                <a:spcPct val="100000"/>
              </a:lnSpc>
              <a:spcBef>
                <a:spcPts val="0"/>
              </a:spcBef>
              <a:spcAft>
                <a:spcPts val="0"/>
              </a:spcAft>
              <a:buNone/>
            </a:pPr>
            <a:r>
              <a:t/>
            </a:r>
            <a:endParaRPr>
              <a:solidFill>
                <a:srgbClr val="666666"/>
              </a:solidFill>
              <a:latin typeface="Proxima Nova"/>
              <a:ea typeface="Proxima Nova"/>
              <a:cs typeface="Proxima Nova"/>
              <a:sym typeface="Proxima Nova"/>
            </a:endParaRPr>
          </a:p>
          <a:p>
            <a:pPr indent="-317500" lvl="0" marL="457200" marR="0" rtl="0" algn="l">
              <a:lnSpc>
                <a:spcPct val="100000"/>
              </a:lnSpc>
              <a:spcBef>
                <a:spcPts val="0"/>
              </a:spcBef>
              <a:spcAft>
                <a:spcPts val="0"/>
              </a:spcAft>
              <a:buClr>
                <a:srgbClr val="666666"/>
              </a:buClr>
              <a:buSzPts val="1400"/>
              <a:buFont typeface="Proxima Nova"/>
              <a:buChar char="●"/>
            </a:pPr>
            <a:r>
              <a:rPr lang="en-US">
                <a:solidFill>
                  <a:srgbClr val="666666"/>
                </a:solidFill>
                <a:latin typeface="Proxima Nova"/>
                <a:ea typeface="Proxima Nova"/>
                <a:cs typeface="Proxima Nova"/>
                <a:sym typeface="Proxima Nova"/>
              </a:rPr>
              <a:t>Holds the team accountable for why a task was late. </a:t>
            </a:r>
            <a:r>
              <a:rPr lang="en-US" u="sng">
                <a:solidFill>
                  <a:srgbClr val="666666"/>
                </a:solidFill>
                <a:latin typeface="Proxima Nova"/>
                <a:ea typeface="Proxima Nova"/>
                <a:cs typeface="Proxima Nova"/>
                <a:sym typeface="Proxima Nova"/>
              </a:rPr>
              <a:t>If you feel like something will be late, make a note and stalk whoever you need to.</a:t>
            </a:r>
            <a:endParaRPr u="sng">
              <a:solidFill>
                <a:srgbClr val="666666"/>
              </a:solidFill>
              <a:latin typeface="Proxima Nova"/>
              <a:ea typeface="Proxima Nova"/>
              <a:cs typeface="Proxima Nova"/>
              <a:sym typeface="Proxima Nova"/>
            </a:endParaRPr>
          </a:p>
          <a:p>
            <a:pPr indent="0" lvl="0" marL="0" marR="0" rtl="0" algn="l">
              <a:lnSpc>
                <a:spcPct val="100000"/>
              </a:lnSpc>
              <a:spcBef>
                <a:spcPts val="0"/>
              </a:spcBef>
              <a:spcAft>
                <a:spcPts val="0"/>
              </a:spcAft>
              <a:buNone/>
            </a:pPr>
            <a:r>
              <a:t/>
            </a:r>
            <a:endParaRPr u="sng">
              <a:solidFill>
                <a:srgbClr val="666666"/>
              </a:solidFill>
              <a:latin typeface="Proxima Nova"/>
              <a:ea typeface="Proxima Nova"/>
              <a:cs typeface="Proxima Nova"/>
              <a:sym typeface="Proxima Nova"/>
            </a:endParaRPr>
          </a:p>
          <a:p>
            <a:pPr indent="-317500" lvl="0" marL="457200" marR="0" rtl="0" algn="l">
              <a:lnSpc>
                <a:spcPct val="100000"/>
              </a:lnSpc>
              <a:spcBef>
                <a:spcPts val="0"/>
              </a:spcBef>
              <a:spcAft>
                <a:spcPts val="0"/>
              </a:spcAft>
              <a:buClr>
                <a:srgbClr val="666666"/>
              </a:buClr>
              <a:buSzPts val="1400"/>
              <a:buFont typeface="Proxima Nova"/>
              <a:buChar char="●"/>
            </a:pPr>
            <a:r>
              <a:rPr lang="en-US">
                <a:solidFill>
                  <a:srgbClr val="666666"/>
                </a:solidFill>
                <a:latin typeface="Proxima Nova"/>
                <a:ea typeface="Proxima Nova"/>
                <a:cs typeface="Proxima Nova"/>
                <a:sym typeface="Proxima Nova"/>
              </a:rPr>
              <a:t>The due dates on the job will shift to show where the hold-up is ( 1 day now = 7 days).</a:t>
            </a:r>
            <a:endParaRPr>
              <a:solidFill>
                <a:srgbClr val="666666"/>
              </a:solidFill>
              <a:latin typeface="Proxima Nova"/>
              <a:ea typeface="Proxima Nova"/>
              <a:cs typeface="Proxima Nova"/>
              <a:sym typeface="Proxima Nova"/>
            </a:endParaRPr>
          </a:p>
          <a:p>
            <a:pPr indent="0" lvl="0" marL="0" marR="0" rtl="0" algn="l">
              <a:lnSpc>
                <a:spcPct val="100000"/>
              </a:lnSpc>
              <a:spcBef>
                <a:spcPts val="0"/>
              </a:spcBef>
              <a:spcAft>
                <a:spcPts val="0"/>
              </a:spcAft>
              <a:buNone/>
            </a:pPr>
            <a:r>
              <a:t/>
            </a:r>
            <a:endParaRPr>
              <a:solidFill>
                <a:srgbClr val="666666"/>
              </a:solidFill>
            </a:endParaRPr>
          </a:p>
          <a:p>
            <a:pPr indent="0" lvl="0" marL="457200" marR="0" rtl="0" algn="l">
              <a:lnSpc>
                <a:spcPct val="100000"/>
              </a:lnSpc>
              <a:spcBef>
                <a:spcPts val="0"/>
              </a:spcBef>
              <a:spcAft>
                <a:spcPts val="0"/>
              </a:spcAft>
              <a:buNone/>
            </a:pPr>
            <a:r>
              <a:t/>
            </a:r>
            <a:endParaRPr>
              <a:solidFill>
                <a:srgbClr val="666666"/>
              </a:solidFill>
            </a:endParaRPr>
          </a:p>
          <a:p>
            <a:pPr indent="0" lvl="0" marL="0" rtl="0" algn="l">
              <a:spcBef>
                <a:spcPts val="0"/>
              </a:spcBef>
              <a:spcAft>
                <a:spcPts val="0"/>
              </a:spcAft>
              <a:buNone/>
            </a:pPr>
            <a:r>
              <a:t/>
            </a:r>
            <a:endParaRPr>
              <a:solidFill>
                <a:srgbClr val="666666"/>
              </a:solidFill>
            </a:endParaRPr>
          </a:p>
          <a:p>
            <a:pPr indent="0" lvl="0" marL="0" rtl="0" algn="l">
              <a:spcBef>
                <a:spcPts val="0"/>
              </a:spcBef>
              <a:spcAft>
                <a:spcPts val="0"/>
              </a:spcAft>
              <a:buNone/>
            </a:pPr>
            <a:r>
              <a:t/>
            </a:r>
            <a:endParaRPr>
              <a:solidFill>
                <a:srgbClr val="666666"/>
              </a:solidFill>
            </a:endParaRPr>
          </a:p>
        </p:txBody>
      </p:sp>
      <p:pic>
        <p:nvPicPr>
          <p:cNvPr id="242" name="Google Shape;242;p35"/>
          <p:cNvPicPr preferRelativeResize="0"/>
          <p:nvPr/>
        </p:nvPicPr>
        <p:blipFill>
          <a:blip r:embed="rId3">
            <a:alphaModFix/>
          </a:blip>
          <a:stretch>
            <a:fillRect/>
          </a:stretch>
        </p:blipFill>
        <p:spPr>
          <a:xfrm>
            <a:off x="614625" y="4510050"/>
            <a:ext cx="8234101" cy="333375"/>
          </a:xfrm>
          <a:prstGeom prst="rect">
            <a:avLst/>
          </a:prstGeom>
          <a:noFill/>
          <a:ln>
            <a:noFill/>
          </a:ln>
        </p:spPr>
      </p:pic>
      <p:sp>
        <p:nvSpPr>
          <p:cNvPr id="243" name="Google Shape;243;p35"/>
          <p:cNvSpPr/>
          <p:nvPr/>
        </p:nvSpPr>
        <p:spPr>
          <a:xfrm>
            <a:off x="6195575" y="4485197"/>
            <a:ext cx="345900" cy="312300"/>
          </a:xfrm>
          <a:prstGeom prst="flowChartAlternateProcess">
            <a:avLst/>
          </a:prstGeom>
          <a:solidFill>
            <a:srgbClr val="000000">
              <a:alpha val="0"/>
            </a:srgbClr>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6"/>
          <p:cNvSpPr txBox="1"/>
          <p:nvPr>
            <p:ph idx="12" type="sldNum"/>
          </p:nvPr>
        </p:nvSpPr>
        <p:spPr>
          <a:xfrm>
            <a:off x="8556784" y="6333134"/>
            <a:ext cx="548700" cy="525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600"/>
              <a:buNone/>
            </a:pPr>
            <a:fld id="{00000000-1234-1234-1234-123412341234}" type="slidenum">
              <a:rPr lang="en-US" sz="600">
                <a:latin typeface="Montserrat"/>
                <a:ea typeface="Montserrat"/>
                <a:cs typeface="Montserrat"/>
                <a:sym typeface="Montserrat"/>
              </a:rPr>
              <a:t>‹#›</a:t>
            </a:fld>
            <a:endParaRPr sz="600">
              <a:latin typeface="Montserrat"/>
              <a:ea typeface="Montserrat"/>
              <a:cs typeface="Montserrat"/>
              <a:sym typeface="Montserrat"/>
            </a:endParaRPr>
          </a:p>
        </p:txBody>
      </p:sp>
      <p:sp>
        <p:nvSpPr>
          <p:cNvPr id="249" name="Google Shape;249;p36"/>
          <p:cNvSpPr txBox="1"/>
          <p:nvPr/>
        </p:nvSpPr>
        <p:spPr>
          <a:xfrm>
            <a:off x="0" y="76200"/>
            <a:ext cx="9144000" cy="484800"/>
          </a:xfrm>
          <a:prstGeom prst="rect">
            <a:avLst/>
          </a:prstGeom>
          <a:solidFill>
            <a:srgbClr val="ECDC31"/>
          </a:solidFill>
          <a:ln>
            <a:noFill/>
          </a:ln>
        </p:spPr>
        <p:txBody>
          <a:bodyPr anchorCtr="0" anchor="ctr" bIns="45700" lIns="91425" spcFirstLastPara="1" rIns="91425" wrap="square" tIns="0">
            <a:noAutofit/>
          </a:bodyPr>
          <a:lstStyle/>
          <a:p>
            <a:pPr indent="457200" lvl="0" marL="0" marR="0" rtl="0" algn="l">
              <a:lnSpc>
                <a:spcPct val="100000"/>
              </a:lnSpc>
              <a:spcBef>
                <a:spcPts val="0"/>
              </a:spcBef>
              <a:spcAft>
                <a:spcPts val="0"/>
              </a:spcAft>
              <a:buClr>
                <a:srgbClr val="000000"/>
              </a:buClr>
              <a:buSzPts val="2000"/>
              <a:buFont typeface="Arial"/>
              <a:buNone/>
            </a:pPr>
            <a:r>
              <a:rPr lang="en-US" sz="2000">
                <a:solidFill>
                  <a:srgbClr val="434343"/>
                </a:solidFill>
                <a:latin typeface="Montserrat"/>
                <a:ea typeface="Montserrat"/>
                <a:cs typeface="Montserrat"/>
                <a:sym typeface="Montserrat"/>
              </a:rPr>
              <a:t>project monitoring</a:t>
            </a:r>
            <a:endParaRPr b="0" i="0" sz="2000" u="none" cap="none" strike="noStrike">
              <a:solidFill>
                <a:srgbClr val="434343"/>
              </a:solidFill>
              <a:latin typeface="Montserrat"/>
              <a:ea typeface="Montserrat"/>
              <a:cs typeface="Montserrat"/>
              <a:sym typeface="Montserrat"/>
            </a:endParaRPr>
          </a:p>
        </p:txBody>
      </p:sp>
      <p:sp>
        <p:nvSpPr>
          <p:cNvPr id="250" name="Google Shape;250;p36"/>
          <p:cNvSpPr txBox="1"/>
          <p:nvPr>
            <p:ph idx="2" type="body"/>
          </p:nvPr>
        </p:nvSpPr>
        <p:spPr>
          <a:xfrm>
            <a:off x="555850" y="4843425"/>
            <a:ext cx="8234100" cy="234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fld id="{00000000-1234-1234-1234-123412341234}" type="slidenum">
              <a:rPr lang="en-US" sz="600">
                <a:solidFill>
                  <a:srgbClr val="000000"/>
                </a:solidFill>
                <a:latin typeface="Montserrat"/>
                <a:ea typeface="Montserrat"/>
                <a:cs typeface="Montserrat"/>
                <a:sym typeface="Montserrat"/>
              </a:rPr>
              <a:t>‹#›</a:t>
            </a:fld>
            <a:r>
              <a:rPr lang="en-US" sz="600">
                <a:solidFill>
                  <a:srgbClr val="000000"/>
                </a:solidFill>
                <a:latin typeface="Montserrat"/>
                <a:ea typeface="Montserrat"/>
                <a:cs typeface="Montserrat"/>
                <a:sym typeface="Montserrat"/>
              </a:rPr>
              <a:t> | </a:t>
            </a:r>
            <a:r>
              <a:rPr lang="en-US" sz="600">
                <a:solidFill>
                  <a:schemeClr val="dk1"/>
                </a:solidFill>
                <a:latin typeface="Montserrat"/>
                <a:ea typeface="Montserrat"/>
                <a:cs typeface="Montserrat"/>
                <a:sym typeface="Montserrat"/>
              </a:rPr>
              <a:t>MARRINER MARKETING ©2019										MMC  Project Management Boot Camp | October  2019</a:t>
            </a:r>
            <a:endParaRPr sz="600">
              <a:solidFill>
                <a:schemeClr val="dk1"/>
              </a:solidFill>
              <a:latin typeface="Montserrat"/>
              <a:ea typeface="Montserrat"/>
              <a:cs typeface="Montserrat"/>
              <a:sym typeface="Montserrat"/>
            </a:endParaRPr>
          </a:p>
          <a:p>
            <a:pPr indent="0" lvl="0" marL="0" marR="0" rtl="0" algn="l">
              <a:spcBef>
                <a:spcPts val="0"/>
              </a:spcBef>
              <a:spcAft>
                <a:spcPts val="0"/>
              </a:spcAft>
              <a:buClr>
                <a:srgbClr val="575A5D"/>
              </a:buClr>
              <a:buSzPts val="1200"/>
              <a:buFont typeface="Arial"/>
              <a:buNone/>
            </a:pPr>
            <a:r>
              <a:t/>
            </a:r>
            <a:endParaRPr sz="600">
              <a:solidFill>
                <a:srgbClr val="000000"/>
              </a:solidFill>
              <a:latin typeface="Montserrat"/>
              <a:ea typeface="Montserrat"/>
              <a:cs typeface="Montserrat"/>
              <a:sym typeface="Montserrat"/>
            </a:endParaRPr>
          </a:p>
        </p:txBody>
      </p:sp>
      <p:sp>
        <p:nvSpPr>
          <p:cNvPr id="251" name="Google Shape;251;p36"/>
          <p:cNvSpPr txBox="1"/>
          <p:nvPr/>
        </p:nvSpPr>
        <p:spPr>
          <a:xfrm>
            <a:off x="810975" y="1586920"/>
            <a:ext cx="3000000" cy="17109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t/>
            </a:r>
            <a:endParaRPr sz="1100">
              <a:solidFill>
                <a:srgbClr val="666666"/>
              </a:solidFill>
            </a:endParaRPr>
          </a:p>
          <a:p>
            <a:pPr indent="0" lvl="0" marL="457200" rtl="0" algn="l">
              <a:lnSpc>
                <a:spcPct val="115000"/>
              </a:lnSpc>
              <a:spcBef>
                <a:spcPts val="0"/>
              </a:spcBef>
              <a:spcAft>
                <a:spcPts val="0"/>
              </a:spcAft>
              <a:buNone/>
            </a:pPr>
            <a:r>
              <a:t/>
            </a:r>
            <a:endParaRPr sz="1100" u="sng">
              <a:solidFill>
                <a:schemeClr val="hlink"/>
              </a:solidFill>
            </a:endParaRPr>
          </a:p>
        </p:txBody>
      </p:sp>
      <p:sp>
        <p:nvSpPr>
          <p:cNvPr id="252" name="Google Shape;252;p36"/>
          <p:cNvSpPr txBox="1"/>
          <p:nvPr/>
        </p:nvSpPr>
        <p:spPr>
          <a:xfrm>
            <a:off x="555850" y="3002800"/>
            <a:ext cx="3000000" cy="1794600"/>
          </a:xfrm>
          <a:prstGeom prst="rect">
            <a:avLst/>
          </a:prstGeom>
          <a:noFill/>
          <a:ln>
            <a:noFill/>
          </a:ln>
        </p:spPr>
        <p:txBody>
          <a:bodyPr anchorCtr="0" anchor="t" bIns="91425" lIns="91425" spcFirstLastPara="1" rIns="91425" wrap="square" tIns="91425">
            <a:noAutofit/>
          </a:bodyPr>
          <a:lstStyle/>
          <a:p>
            <a:pPr indent="0" lvl="0" marL="914400" rtl="0" algn="l">
              <a:lnSpc>
                <a:spcPct val="150000"/>
              </a:lnSpc>
              <a:spcBef>
                <a:spcPts val="0"/>
              </a:spcBef>
              <a:spcAft>
                <a:spcPts val="0"/>
              </a:spcAft>
              <a:buNone/>
            </a:pPr>
            <a:r>
              <a:t/>
            </a:r>
            <a:endParaRPr sz="1200">
              <a:solidFill>
                <a:srgbClr val="666666"/>
              </a:solidFill>
              <a:highlight>
                <a:schemeClr val="lt1"/>
              </a:highlight>
            </a:endParaRPr>
          </a:p>
        </p:txBody>
      </p:sp>
      <p:sp>
        <p:nvSpPr>
          <p:cNvPr id="253" name="Google Shape;253;p36"/>
          <p:cNvSpPr txBox="1"/>
          <p:nvPr/>
        </p:nvSpPr>
        <p:spPr>
          <a:xfrm>
            <a:off x="454950" y="561002"/>
            <a:ext cx="8234100" cy="35079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666666"/>
              </a:buClr>
              <a:buSzPts val="1400"/>
              <a:buFont typeface="Proxima Nova"/>
              <a:buChar char="●"/>
            </a:pPr>
            <a:r>
              <a:rPr lang="en-US">
                <a:solidFill>
                  <a:srgbClr val="666666"/>
                </a:solidFill>
                <a:latin typeface="Proxima Nova"/>
                <a:ea typeface="Proxima Nova"/>
                <a:cs typeface="Proxima Nova"/>
                <a:sym typeface="Proxima Nova"/>
              </a:rPr>
              <a:t>Look at all active jobs every morning and every evening (as time allows) and make adjustments.</a:t>
            </a:r>
            <a:endParaRPr>
              <a:solidFill>
                <a:srgbClr val="666666"/>
              </a:solidFill>
              <a:latin typeface="Proxima Nova"/>
              <a:ea typeface="Proxima Nova"/>
              <a:cs typeface="Proxima Nova"/>
              <a:sym typeface="Proxima Nova"/>
            </a:endParaRPr>
          </a:p>
          <a:p>
            <a:pPr indent="0" lvl="0" marL="0" marR="0" rtl="0" algn="l">
              <a:lnSpc>
                <a:spcPct val="100000"/>
              </a:lnSpc>
              <a:spcBef>
                <a:spcPts val="0"/>
              </a:spcBef>
              <a:spcAft>
                <a:spcPts val="0"/>
              </a:spcAft>
              <a:buNone/>
            </a:pPr>
            <a:r>
              <a:t/>
            </a:r>
            <a:endParaRPr>
              <a:solidFill>
                <a:srgbClr val="666666"/>
              </a:solidFill>
              <a:latin typeface="Proxima Nova"/>
              <a:ea typeface="Proxima Nova"/>
              <a:cs typeface="Proxima Nova"/>
              <a:sym typeface="Proxima Nova"/>
            </a:endParaRPr>
          </a:p>
          <a:p>
            <a:pPr indent="-317500" lvl="0" marL="457200" marR="0" rtl="0" algn="l">
              <a:lnSpc>
                <a:spcPct val="100000"/>
              </a:lnSpc>
              <a:spcBef>
                <a:spcPts val="0"/>
              </a:spcBef>
              <a:spcAft>
                <a:spcPts val="0"/>
              </a:spcAft>
              <a:buClr>
                <a:srgbClr val="666666"/>
              </a:buClr>
              <a:buSzPts val="1400"/>
              <a:buFont typeface="Proxima Nova"/>
              <a:buChar char="●"/>
            </a:pPr>
            <a:r>
              <a:rPr lang="en-US">
                <a:solidFill>
                  <a:srgbClr val="666666"/>
                </a:solidFill>
                <a:latin typeface="Proxima Nova"/>
                <a:ea typeface="Proxima Nova"/>
                <a:cs typeface="Proxima Nova"/>
                <a:sym typeface="Proxima Nova"/>
              </a:rPr>
              <a:t>Put in the necessary conversations when schedule is adjusted.</a:t>
            </a:r>
            <a:endParaRPr>
              <a:solidFill>
                <a:srgbClr val="666666"/>
              </a:solidFill>
              <a:latin typeface="Proxima Nova"/>
              <a:ea typeface="Proxima Nova"/>
              <a:cs typeface="Proxima Nova"/>
              <a:sym typeface="Proxima Nova"/>
            </a:endParaRPr>
          </a:p>
          <a:p>
            <a:pPr indent="0" lvl="0" marL="0" marR="0" rtl="0" algn="l">
              <a:lnSpc>
                <a:spcPct val="100000"/>
              </a:lnSpc>
              <a:spcBef>
                <a:spcPts val="0"/>
              </a:spcBef>
              <a:spcAft>
                <a:spcPts val="0"/>
              </a:spcAft>
              <a:buNone/>
            </a:pPr>
            <a:r>
              <a:t/>
            </a:r>
            <a:endParaRPr>
              <a:solidFill>
                <a:srgbClr val="666666"/>
              </a:solidFill>
              <a:latin typeface="Proxima Nova"/>
              <a:ea typeface="Proxima Nova"/>
              <a:cs typeface="Proxima Nova"/>
              <a:sym typeface="Proxima Nova"/>
            </a:endParaRPr>
          </a:p>
          <a:p>
            <a:pPr indent="-317500" lvl="1" marL="1371600" marR="0" rtl="0" algn="l">
              <a:lnSpc>
                <a:spcPct val="100000"/>
              </a:lnSpc>
              <a:spcBef>
                <a:spcPts val="0"/>
              </a:spcBef>
              <a:spcAft>
                <a:spcPts val="0"/>
              </a:spcAft>
              <a:buClr>
                <a:srgbClr val="666666"/>
              </a:buClr>
              <a:buSzPts val="1400"/>
              <a:buFont typeface="Proxima Nova"/>
              <a:buChar char="○"/>
            </a:pPr>
            <a:r>
              <a:rPr lang="en-US">
                <a:solidFill>
                  <a:srgbClr val="666666"/>
                </a:solidFill>
                <a:latin typeface="Proxima Nova"/>
                <a:ea typeface="Proxima Nova"/>
                <a:cs typeface="Proxima Nova"/>
                <a:sym typeface="Proxima Nova"/>
              </a:rPr>
              <a:t>This means if we have a </a:t>
            </a:r>
            <a:r>
              <a:rPr lang="en-US" u="sng">
                <a:solidFill>
                  <a:srgbClr val="666666"/>
                </a:solidFill>
                <a:latin typeface="Proxima Nova"/>
                <a:ea typeface="Proxima Nova"/>
                <a:cs typeface="Proxima Nova"/>
                <a:sym typeface="Proxima Nova"/>
              </a:rPr>
              <a:t>hard date</a:t>
            </a:r>
            <a:r>
              <a:rPr lang="en-US">
                <a:solidFill>
                  <a:srgbClr val="666666"/>
                </a:solidFill>
                <a:latin typeface="Proxima Nova"/>
                <a:ea typeface="Proxima Nova"/>
                <a:cs typeface="Proxima Nova"/>
                <a:sym typeface="Proxima Nova"/>
              </a:rPr>
              <a:t>, people will need to start having hard conversations with client/vendors as things are held up.</a:t>
            </a:r>
            <a:endParaRPr>
              <a:solidFill>
                <a:srgbClr val="666666"/>
              </a:solidFill>
              <a:latin typeface="Proxima Nova"/>
              <a:ea typeface="Proxima Nova"/>
              <a:cs typeface="Proxima Nova"/>
              <a:sym typeface="Proxima Nova"/>
            </a:endParaRPr>
          </a:p>
          <a:p>
            <a:pPr indent="0" lvl="0" marL="0" marR="0" rtl="0" algn="l">
              <a:lnSpc>
                <a:spcPct val="100000"/>
              </a:lnSpc>
              <a:spcBef>
                <a:spcPts val="0"/>
              </a:spcBef>
              <a:spcAft>
                <a:spcPts val="0"/>
              </a:spcAft>
              <a:buNone/>
            </a:pPr>
            <a:r>
              <a:t/>
            </a:r>
            <a:endParaRPr>
              <a:solidFill>
                <a:srgbClr val="666666"/>
              </a:solidFill>
              <a:latin typeface="Proxima Nova"/>
              <a:ea typeface="Proxima Nova"/>
              <a:cs typeface="Proxima Nova"/>
              <a:sym typeface="Proxima Nova"/>
            </a:endParaRPr>
          </a:p>
          <a:p>
            <a:pPr indent="-317500" lvl="1" marL="1371600" marR="0" rtl="0" algn="l">
              <a:lnSpc>
                <a:spcPct val="100000"/>
              </a:lnSpc>
              <a:spcBef>
                <a:spcPts val="0"/>
              </a:spcBef>
              <a:spcAft>
                <a:spcPts val="0"/>
              </a:spcAft>
              <a:buClr>
                <a:srgbClr val="666666"/>
              </a:buClr>
              <a:buSzPts val="1400"/>
              <a:buFont typeface="Proxima Nova"/>
              <a:buChar char="○"/>
            </a:pPr>
            <a:r>
              <a:rPr lang="en-US">
                <a:solidFill>
                  <a:srgbClr val="666666"/>
                </a:solidFill>
                <a:latin typeface="Proxima Nova"/>
                <a:ea typeface="Proxima Nova"/>
                <a:cs typeface="Proxima Nova"/>
                <a:sym typeface="Proxima Nova"/>
              </a:rPr>
              <a:t>Routes/Rounds may need to be adjusted based on this.</a:t>
            </a:r>
            <a:endParaRPr>
              <a:solidFill>
                <a:srgbClr val="666666"/>
              </a:solidFill>
              <a:latin typeface="Proxima Nova"/>
              <a:ea typeface="Proxima Nova"/>
              <a:cs typeface="Proxima Nova"/>
              <a:sym typeface="Proxima Nova"/>
            </a:endParaRPr>
          </a:p>
          <a:p>
            <a:pPr indent="0" lvl="0" marL="0" marR="0" rtl="0" algn="l">
              <a:lnSpc>
                <a:spcPct val="100000"/>
              </a:lnSpc>
              <a:spcBef>
                <a:spcPts val="0"/>
              </a:spcBef>
              <a:spcAft>
                <a:spcPts val="0"/>
              </a:spcAft>
              <a:buNone/>
            </a:pPr>
            <a:r>
              <a:t/>
            </a:r>
            <a:endParaRPr>
              <a:solidFill>
                <a:srgbClr val="666666"/>
              </a:solidFill>
              <a:latin typeface="Proxima Nova"/>
              <a:ea typeface="Proxima Nova"/>
              <a:cs typeface="Proxima Nova"/>
              <a:sym typeface="Proxima Nova"/>
            </a:endParaRPr>
          </a:p>
          <a:p>
            <a:pPr indent="0" lvl="0" marL="0" marR="0" rtl="0" algn="l">
              <a:lnSpc>
                <a:spcPct val="100000"/>
              </a:lnSpc>
              <a:spcBef>
                <a:spcPts val="0"/>
              </a:spcBef>
              <a:spcAft>
                <a:spcPts val="0"/>
              </a:spcAft>
              <a:buNone/>
            </a:pPr>
            <a:r>
              <a:t/>
            </a:r>
            <a:endParaRPr>
              <a:solidFill>
                <a:srgbClr val="666666"/>
              </a:solidFill>
              <a:latin typeface="Proxima Nova"/>
              <a:ea typeface="Proxima Nova"/>
              <a:cs typeface="Proxima Nova"/>
              <a:sym typeface="Proxima Nova"/>
            </a:endParaRPr>
          </a:p>
          <a:p>
            <a:pPr indent="-317500" lvl="0" marL="457200" rtl="0" algn="l">
              <a:spcBef>
                <a:spcPts val="0"/>
              </a:spcBef>
              <a:spcAft>
                <a:spcPts val="0"/>
              </a:spcAft>
              <a:buClr>
                <a:srgbClr val="666666"/>
              </a:buClr>
              <a:buSzPts val="1400"/>
              <a:buFont typeface="Proxima Nova"/>
              <a:buChar char="●"/>
            </a:pPr>
            <a:r>
              <a:rPr lang="en-US" u="sng">
                <a:solidFill>
                  <a:srgbClr val="666666"/>
                </a:solidFill>
                <a:latin typeface="Proxima Nova"/>
                <a:ea typeface="Proxima Nova"/>
                <a:cs typeface="Proxima Nova"/>
                <a:sym typeface="Proxima Nova"/>
              </a:rPr>
              <a:t>KEEP COMMUNICATION OPEN</a:t>
            </a:r>
            <a:endParaRPr u="sng">
              <a:solidFill>
                <a:srgbClr val="666666"/>
              </a:solidFill>
              <a:latin typeface="Proxima Nova"/>
              <a:ea typeface="Proxima Nova"/>
              <a:cs typeface="Proxima Nova"/>
              <a:sym typeface="Proxima Nova"/>
            </a:endParaRPr>
          </a:p>
          <a:p>
            <a:pPr indent="0" lvl="0" marL="0" marR="0" rtl="0" algn="l">
              <a:lnSpc>
                <a:spcPct val="100000"/>
              </a:lnSpc>
              <a:spcBef>
                <a:spcPts val="0"/>
              </a:spcBef>
              <a:spcAft>
                <a:spcPts val="0"/>
              </a:spcAft>
              <a:buNone/>
            </a:pPr>
            <a:r>
              <a:t/>
            </a:r>
            <a:endParaRPr>
              <a:solidFill>
                <a:srgbClr val="666666"/>
              </a:solidFill>
            </a:endParaRPr>
          </a:p>
          <a:p>
            <a:pPr indent="0" lvl="0" marL="457200" marR="0" rtl="0" algn="l">
              <a:lnSpc>
                <a:spcPct val="100000"/>
              </a:lnSpc>
              <a:spcBef>
                <a:spcPts val="0"/>
              </a:spcBef>
              <a:spcAft>
                <a:spcPts val="0"/>
              </a:spcAft>
              <a:buNone/>
            </a:pPr>
            <a:r>
              <a:t/>
            </a:r>
            <a:endParaRPr>
              <a:solidFill>
                <a:srgbClr val="666666"/>
              </a:solidFill>
            </a:endParaRPr>
          </a:p>
          <a:p>
            <a:pPr indent="0" lvl="0" marL="0" rtl="0" algn="l">
              <a:spcBef>
                <a:spcPts val="0"/>
              </a:spcBef>
              <a:spcAft>
                <a:spcPts val="0"/>
              </a:spcAft>
              <a:buNone/>
            </a:pPr>
            <a:r>
              <a:t/>
            </a:r>
            <a:endParaRPr>
              <a:solidFill>
                <a:srgbClr val="666666"/>
              </a:solidFill>
            </a:endParaRPr>
          </a:p>
          <a:p>
            <a:pPr indent="0" lvl="0" marL="0" rtl="0" algn="l">
              <a:spcBef>
                <a:spcPts val="0"/>
              </a:spcBef>
              <a:spcAft>
                <a:spcPts val="0"/>
              </a:spcAft>
              <a:buNone/>
            </a:pPr>
            <a:r>
              <a:t/>
            </a:r>
            <a:endParaRPr>
              <a:solidFill>
                <a:srgbClr val="666666"/>
              </a:solidFill>
            </a:endParaRPr>
          </a:p>
        </p:txBody>
      </p:sp>
      <p:pic>
        <p:nvPicPr>
          <p:cNvPr id="254" name="Google Shape;254;p36"/>
          <p:cNvPicPr preferRelativeResize="0"/>
          <p:nvPr/>
        </p:nvPicPr>
        <p:blipFill>
          <a:blip r:embed="rId3">
            <a:alphaModFix/>
          </a:blip>
          <a:stretch>
            <a:fillRect/>
          </a:stretch>
        </p:blipFill>
        <p:spPr>
          <a:xfrm>
            <a:off x="1806125" y="3120425"/>
            <a:ext cx="5710524" cy="1745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9"/>
          <p:cNvSpPr txBox="1"/>
          <p:nvPr>
            <p:ph type="title"/>
          </p:nvPr>
        </p:nvSpPr>
        <p:spPr>
          <a:xfrm>
            <a:off x="3733450" y="2077525"/>
            <a:ext cx="5295600" cy="896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75A5D"/>
              </a:buClr>
              <a:buSzPts val="2400"/>
              <a:buFont typeface="Arial"/>
              <a:buNone/>
            </a:pPr>
            <a:r>
              <a:rPr lang="en-US" sz="2400">
                <a:latin typeface="Raleway"/>
                <a:ea typeface="Raleway"/>
                <a:cs typeface="Raleway"/>
                <a:sym typeface="Raleway"/>
              </a:rPr>
              <a:t>Project Management Boot Camp</a:t>
            </a:r>
            <a:endParaRPr sz="2400">
              <a:latin typeface="Raleway"/>
              <a:ea typeface="Raleway"/>
              <a:cs typeface="Raleway"/>
              <a:sym typeface="Raleway"/>
            </a:endParaRPr>
          </a:p>
          <a:p>
            <a:pPr indent="0" lvl="0" marL="0" marR="0" rtl="0" algn="l">
              <a:lnSpc>
                <a:spcPct val="100000"/>
              </a:lnSpc>
              <a:spcBef>
                <a:spcPts val="0"/>
              </a:spcBef>
              <a:spcAft>
                <a:spcPts val="0"/>
              </a:spcAft>
              <a:buClr>
                <a:srgbClr val="575A5D"/>
              </a:buClr>
              <a:buSzPts val="2400"/>
              <a:buFont typeface="Arial"/>
              <a:buNone/>
            </a:pPr>
            <a:r>
              <a:rPr lang="en-US" sz="1400">
                <a:latin typeface="Raleway"/>
                <a:ea typeface="Raleway"/>
                <a:cs typeface="Raleway"/>
                <a:sym typeface="Raleway"/>
              </a:rPr>
              <a:t>October 2019</a:t>
            </a:r>
            <a:endParaRPr sz="1400">
              <a:latin typeface="Raleway"/>
              <a:ea typeface="Raleway"/>
              <a:cs typeface="Raleway"/>
              <a:sym typeface="Raleway"/>
            </a:endParaRPr>
          </a:p>
        </p:txBody>
      </p:sp>
      <p:pic>
        <p:nvPicPr>
          <p:cNvPr id="81" name="Google Shape;81;p19"/>
          <p:cNvPicPr preferRelativeResize="0"/>
          <p:nvPr/>
        </p:nvPicPr>
        <p:blipFill>
          <a:blip r:embed="rId3">
            <a:alphaModFix/>
          </a:blip>
          <a:stretch>
            <a:fillRect/>
          </a:stretch>
        </p:blipFill>
        <p:spPr>
          <a:xfrm>
            <a:off x="263025" y="1636575"/>
            <a:ext cx="3097775" cy="16741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7"/>
          <p:cNvSpPr txBox="1"/>
          <p:nvPr>
            <p:ph idx="12" type="sldNum"/>
          </p:nvPr>
        </p:nvSpPr>
        <p:spPr>
          <a:xfrm>
            <a:off x="8556784" y="6333134"/>
            <a:ext cx="548700" cy="525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600"/>
              <a:buNone/>
            </a:pPr>
            <a:fld id="{00000000-1234-1234-1234-123412341234}" type="slidenum">
              <a:rPr lang="en-US" sz="600">
                <a:latin typeface="Montserrat"/>
                <a:ea typeface="Montserrat"/>
                <a:cs typeface="Montserrat"/>
                <a:sym typeface="Montserrat"/>
              </a:rPr>
              <a:t>‹#›</a:t>
            </a:fld>
            <a:endParaRPr sz="600">
              <a:latin typeface="Montserrat"/>
              <a:ea typeface="Montserrat"/>
              <a:cs typeface="Montserrat"/>
              <a:sym typeface="Montserrat"/>
            </a:endParaRPr>
          </a:p>
        </p:txBody>
      </p:sp>
      <p:sp>
        <p:nvSpPr>
          <p:cNvPr id="260" name="Google Shape;260;p37"/>
          <p:cNvSpPr txBox="1"/>
          <p:nvPr/>
        </p:nvSpPr>
        <p:spPr>
          <a:xfrm>
            <a:off x="0" y="76200"/>
            <a:ext cx="9144000" cy="484800"/>
          </a:xfrm>
          <a:prstGeom prst="rect">
            <a:avLst/>
          </a:prstGeom>
          <a:solidFill>
            <a:srgbClr val="ECDC31"/>
          </a:solidFill>
          <a:ln>
            <a:noFill/>
          </a:ln>
        </p:spPr>
        <p:txBody>
          <a:bodyPr anchorCtr="0" anchor="ctr" bIns="45700" lIns="91425" spcFirstLastPara="1" rIns="91425" wrap="square" tIns="0">
            <a:noAutofit/>
          </a:bodyPr>
          <a:lstStyle/>
          <a:p>
            <a:pPr indent="457200" lvl="0" marL="0" marR="0" rtl="0" algn="l">
              <a:lnSpc>
                <a:spcPct val="100000"/>
              </a:lnSpc>
              <a:spcBef>
                <a:spcPts val="0"/>
              </a:spcBef>
              <a:spcAft>
                <a:spcPts val="0"/>
              </a:spcAft>
              <a:buClr>
                <a:srgbClr val="000000"/>
              </a:buClr>
              <a:buSzPts val="2000"/>
              <a:buFont typeface="Arial"/>
              <a:buNone/>
            </a:pPr>
            <a:r>
              <a:rPr lang="en-US" sz="2000">
                <a:solidFill>
                  <a:srgbClr val="434343"/>
                </a:solidFill>
                <a:latin typeface="Montserrat"/>
                <a:ea typeface="Montserrat"/>
                <a:cs typeface="Montserrat"/>
                <a:sym typeface="Montserrat"/>
              </a:rPr>
              <a:t>project status</a:t>
            </a:r>
            <a:endParaRPr b="0" i="0" sz="2000" u="none" cap="none" strike="noStrike">
              <a:solidFill>
                <a:srgbClr val="434343"/>
              </a:solidFill>
              <a:latin typeface="Montserrat"/>
              <a:ea typeface="Montserrat"/>
              <a:cs typeface="Montserrat"/>
              <a:sym typeface="Montserrat"/>
            </a:endParaRPr>
          </a:p>
        </p:txBody>
      </p:sp>
      <p:sp>
        <p:nvSpPr>
          <p:cNvPr id="261" name="Google Shape;261;p37"/>
          <p:cNvSpPr txBox="1"/>
          <p:nvPr/>
        </p:nvSpPr>
        <p:spPr>
          <a:xfrm>
            <a:off x="327250" y="860350"/>
            <a:ext cx="7399800" cy="2742600"/>
          </a:xfrm>
          <a:prstGeom prst="rect">
            <a:avLst/>
          </a:prstGeom>
          <a:noFill/>
          <a:ln>
            <a:noFill/>
          </a:ln>
        </p:spPr>
        <p:txBody>
          <a:bodyPr anchorCtr="0" anchor="t" bIns="91425" lIns="91425" spcFirstLastPara="1" rIns="91425" wrap="square" tIns="91425">
            <a:noAutofit/>
          </a:bodyPr>
          <a:lstStyle/>
          <a:p>
            <a:pPr indent="0" lvl="0" marL="457200" rtl="0" algn="l">
              <a:lnSpc>
                <a:spcPct val="150000"/>
              </a:lnSpc>
              <a:spcBef>
                <a:spcPts val="0"/>
              </a:spcBef>
              <a:spcAft>
                <a:spcPts val="0"/>
              </a:spcAft>
              <a:buNone/>
            </a:pPr>
            <a:r>
              <a:rPr lang="en-US"/>
              <a:t>			</a:t>
            </a:r>
            <a:endParaRPr/>
          </a:p>
          <a:p>
            <a:pPr indent="0" lvl="0" marL="457200" rtl="0" algn="l">
              <a:lnSpc>
                <a:spcPct val="150000"/>
              </a:lnSpc>
              <a:spcBef>
                <a:spcPts val="0"/>
              </a:spcBef>
              <a:spcAft>
                <a:spcPts val="0"/>
              </a:spcAft>
              <a:buNone/>
            </a:pPr>
            <a:r>
              <a:rPr lang="en-US"/>
              <a:t>			</a:t>
            </a:r>
            <a:r>
              <a:rPr lang="en-US">
                <a:latin typeface="Proxima Nova"/>
                <a:ea typeface="Proxima Nova"/>
                <a:cs typeface="Proxima Nova"/>
                <a:sym typeface="Proxima Nova"/>
              </a:rPr>
              <a:t>AT RISK, WHATS LATE?</a:t>
            </a:r>
            <a:endParaRPr>
              <a:latin typeface="Proxima Nova"/>
              <a:ea typeface="Proxima Nova"/>
              <a:cs typeface="Proxima Nova"/>
              <a:sym typeface="Proxima Nova"/>
            </a:endParaRPr>
          </a:p>
          <a:p>
            <a:pPr indent="0" lvl="0" marL="457200" rtl="0" algn="l">
              <a:lnSpc>
                <a:spcPct val="150000"/>
              </a:lnSpc>
              <a:spcBef>
                <a:spcPts val="0"/>
              </a:spcBef>
              <a:spcAft>
                <a:spcPts val="0"/>
              </a:spcAft>
              <a:buNone/>
            </a:pPr>
            <a:r>
              <a:t/>
            </a:r>
            <a:endParaRPr>
              <a:latin typeface="Proxima Nova"/>
              <a:ea typeface="Proxima Nova"/>
              <a:cs typeface="Proxima Nova"/>
              <a:sym typeface="Proxima Nova"/>
            </a:endParaRPr>
          </a:p>
          <a:p>
            <a:pPr indent="0" lvl="0" marL="457200" rtl="0" algn="l">
              <a:lnSpc>
                <a:spcPct val="150000"/>
              </a:lnSpc>
              <a:spcBef>
                <a:spcPts val="0"/>
              </a:spcBef>
              <a:spcAft>
                <a:spcPts val="0"/>
              </a:spcAft>
              <a:buNone/>
            </a:pPr>
            <a:r>
              <a:t/>
            </a:r>
            <a:endParaRPr>
              <a:latin typeface="Proxima Nova"/>
              <a:ea typeface="Proxima Nova"/>
              <a:cs typeface="Proxima Nova"/>
              <a:sym typeface="Proxima Nova"/>
            </a:endParaRPr>
          </a:p>
          <a:p>
            <a:pPr indent="0" lvl="0" marL="457200" rtl="0" algn="l">
              <a:lnSpc>
                <a:spcPct val="150000"/>
              </a:lnSpc>
              <a:spcBef>
                <a:spcPts val="0"/>
              </a:spcBef>
              <a:spcAft>
                <a:spcPts val="0"/>
              </a:spcAft>
              <a:buNone/>
            </a:pPr>
            <a:r>
              <a:t/>
            </a:r>
            <a:endParaRPr>
              <a:latin typeface="Proxima Nova"/>
              <a:ea typeface="Proxima Nova"/>
              <a:cs typeface="Proxima Nova"/>
              <a:sym typeface="Proxima Nova"/>
            </a:endParaRPr>
          </a:p>
          <a:p>
            <a:pPr indent="457200" lvl="0" marL="1371600" rtl="0" algn="l">
              <a:lnSpc>
                <a:spcPct val="150000"/>
              </a:lnSpc>
              <a:spcBef>
                <a:spcPts val="0"/>
              </a:spcBef>
              <a:spcAft>
                <a:spcPts val="0"/>
              </a:spcAft>
              <a:buNone/>
            </a:pPr>
            <a:r>
              <a:rPr lang="en-US">
                <a:latin typeface="Proxima Nova"/>
                <a:ea typeface="Proxima Nova"/>
                <a:cs typeface="Proxima Nova"/>
                <a:sym typeface="Proxima Nova"/>
              </a:rPr>
              <a:t>KEEP YOUR EYES PEELED, A TASK IS AT RISK</a:t>
            </a:r>
            <a:endParaRPr>
              <a:latin typeface="Proxima Nova"/>
              <a:ea typeface="Proxima Nova"/>
              <a:cs typeface="Proxima Nova"/>
              <a:sym typeface="Proxima Nova"/>
            </a:endParaRPr>
          </a:p>
          <a:p>
            <a:pPr indent="0" lvl="0" marL="457200" rtl="0" algn="l">
              <a:lnSpc>
                <a:spcPct val="150000"/>
              </a:lnSpc>
              <a:spcBef>
                <a:spcPts val="0"/>
              </a:spcBef>
              <a:spcAft>
                <a:spcPts val="0"/>
              </a:spcAft>
              <a:buNone/>
            </a:pPr>
            <a:r>
              <a:t/>
            </a:r>
            <a:endParaRPr>
              <a:latin typeface="Proxima Nova"/>
              <a:ea typeface="Proxima Nova"/>
              <a:cs typeface="Proxima Nova"/>
              <a:sym typeface="Proxima Nova"/>
            </a:endParaRPr>
          </a:p>
        </p:txBody>
      </p:sp>
      <p:sp>
        <p:nvSpPr>
          <p:cNvPr id="262" name="Google Shape;262;p37"/>
          <p:cNvSpPr txBox="1"/>
          <p:nvPr>
            <p:ph idx="2" type="body"/>
          </p:nvPr>
        </p:nvSpPr>
        <p:spPr>
          <a:xfrm>
            <a:off x="555850" y="4843425"/>
            <a:ext cx="8234100" cy="234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fld id="{00000000-1234-1234-1234-123412341234}" type="slidenum">
              <a:rPr lang="en-US" sz="600">
                <a:solidFill>
                  <a:srgbClr val="000000"/>
                </a:solidFill>
                <a:latin typeface="Montserrat"/>
                <a:ea typeface="Montserrat"/>
                <a:cs typeface="Montserrat"/>
                <a:sym typeface="Montserrat"/>
              </a:rPr>
              <a:t>‹#›</a:t>
            </a:fld>
            <a:r>
              <a:rPr lang="en-US" sz="600">
                <a:solidFill>
                  <a:srgbClr val="000000"/>
                </a:solidFill>
                <a:latin typeface="Montserrat"/>
                <a:ea typeface="Montserrat"/>
                <a:cs typeface="Montserrat"/>
                <a:sym typeface="Montserrat"/>
              </a:rPr>
              <a:t> | </a:t>
            </a:r>
            <a:r>
              <a:rPr lang="en-US" sz="600">
                <a:solidFill>
                  <a:schemeClr val="dk1"/>
                </a:solidFill>
                <a:latin typeface="Montserrat"/>
                <a:ea typeface="Montserrat"/>
                <a:cs typeface="Montserrat"/>
                <a:sym typeface="Montserrat"/>
              </a:rPr>
              <a:t>MARRINER MARKETING ©2019										MMC  Project Management Boot Camp | October  2019</a:t>
            </a:r>
            <a:endParaRPr sz="600">
              <a:solidFill>
                <a:schemeClr val="dk1"/>
              </a:solidFill>
              <a:latin typeface="Montserrat"/>
              <a:ea typeface="Montserrat"/>
              <a:cs typeface="Montserrat"/>
              <a:sym typeface="Montserrat"/>
            </a:endParaRPr>
          </a:p>
          <a:p>
            <a:pPr indent="0" lvl="0" marL="0" marR="0" rtl="0" algn="l">
              <a:spcBef>
                <a:spcPts val="0"/>
              </a:spcBef>
              <a:spcAft>
                <a:spcPts val="0"/>
              </a:spcAft>
              <a:buClr>
                <a:srgbClr val="575A5D"/>
              </a:buClr>
              <a:buSzPts val="1200"/>
              <a:buFont typeface="Arial"/>
              <a:buNone/>
            </a:pPr>
            <a:r>
              <a:t/>
            </a:r>
            <a:endParaRPr sz="600">
              <a:solidFill>
                <a:srgbClr val="000000"/>
              </a:solidFill>
              <a:latin typeface="Montserrat"/>
              <a:ea typeface="Montserrat"/>
              <a:cs typeface="Montserrat"/>
              <a:sym typeface="Montserrat"/>
            </a:endParaRPr>
          </a:p>
        </p:txBody>
      </p:sp>
      <p:sp>
        <p:nvSpPr>
          <p:cNvPr id="263" name="Google Shape;263;p37"/>
          <p:cNvSpPr/>
          <p:nvPr/>
        </p:nvSpPr>
        <p:spPr>
          <a:xfrm>
            <a:off x="832375" y="1127350"/>
            <a:ext cx="494700" cy="484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7"/>
          <p:cNvSpPr/>
          <p:nvPr/>
        </p:nvSpPr>
        <p:spPr>
          <a:xfrm>
            <a:off x="832375" y="2407875"/>
            <a:ext cx="494700" cy="4848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37"/>
          <p:cNvSpPr/>
          <p:nvPr/>
        </p:nvSpPr>
        <p:spPr>
          <a:xfrm>
            <a:off x="832375" y="3756525"/>
            <a:ext cx="494700" cy="484800"/>
          </a:xfrm>
          <a:prstGeom prst="ellipse">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7"/>
          <p:cNvSpPr txBox="1"/>
          <p:nvPr/>
        </p:nvSpPr>
        <p:spPr>
          <a:xfrm>
            <a:off x="2159475" y="3602950"/>
            <a:ext cx="3400200" cy="3000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a:latin typeface="Proxima Nova"/>
              <a:ea typeface="Proxima Nova"/>
              <a:cs typeface="Proxima Nova"/>
              <a:sym typeface="Proxima Nova"/>
            </a:endParaRPr>
          </a:p>
          <a:p>
            <a:pPr indent="0" lvl="0" marL="0" rtl="0" algn="l">
              <a:lnSpc>
                <a:spcPct val="150000"/>
              </a:lnSpc>
              <a:spcBef>
                <a:spcPts val="0"/>
              </a:spcBef>
              <a:spcAft>
                <a:spcPts val="0"/>
              </a:spcAft>
              <a:buNone/>
            </a:pPr>
            <a:r>
              <a:rPr lang="en-US">
                <a:latin typeface="Proxima Nova"/>
                <a:ea typeface="Proxima Nova"/>
                <a:cs typeface="Proxima Nova"/>
                <a:sym typeface="Proxima Nova"/>
              </a:rPr>
              <a:t>ON TIME, NO RISKS OR DELAYS</a:t>
            </a:r>
            <a:endParaRPr>
              <a:latin typeface="Proxima Nova"/>
              <a:ea typeface="Proxima Nova"/>
              <a:cs typeface="Proxima Nova"/>
              <a:sym typeface="Proxima Nov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8"/>
          <p:cNvSpPr txBox="1"/>
          <p:nvPr>
            <p:ph idx="12" type="sldNum"/>
          </p:nvPr>
        </p:nvSpPr>
        <p:spPr>
          <a:xfrm>
            <a:off x="8556784" y="6333134"/>
            <a:ext cx="548700" cy="525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600"/>
              <a:buNone/>
            </a:pPr>
            <a:fld id="{00000000-1234-1234-1234-123412341234}" type="slidenum">
              <a:rPr lang="en-US" sz="600">
                <a:latin typeface="Montserrat"/>
                <a:ea typeface="Montserrat"/>
                <a:cs typeface="Montserrat"/>
                <a:sym typeface="Montserrat"/>
              </a:rPr>
              <a:t>‹#›</a:t>
            </a:fld>
            <a:endParaRPr sz="600">
              <a:latin typeface="Montserrat"/>
              <a:ea typeface="Montserrat"/>
              <a:cs typeface="Montserrat"/>
              <a:sym typeface="Montserrat"/>
            </a:endParaRPr>
          </a:p>
        </p:txBody>
      </p:sp>
      <p:sp>
        <p:nvSpPr>
          <p:cNvPr id="272" name="Google Shape;272;p38"/>
          <p:cNvSpPr txBox="1"/>
          <p:nvPr/>
        </p:nvSpPr>
        <p:spPr>
          <a:xfrm>
            <a:off x="0" y="76200"/>
            <a:ext cx="9144000" cy="484800"/>
          </a:xfrm>
          <a:prstGeom prst="rect">
            <a:avLst/>
          </a:prstGeom>
          <a:solidFill>
            <a:srgbClr val="ECDC31"/>
          </a:solidFill>
          <a:ln>
            <a:noFill/>
          </a:ln>
        </p:spPr>
        <p:txBody>
          <a:bodyPr anchorCtr="0" anchor="ctr" bIns="45700" lIns="91425" spcFirstLastPara="1" rIns="91425" wrap="square" tIns="0">
            <a:noAutofit/>
          </a:bodyPr>
          <a:lstStyle/>
          <a:p>
            <a:pPr indent="457200" lvl="0" marL="0" marR="0" rtl="0" algn="l">
              <a:lnSpc>
                <a:spcPct val="100000"/>
              </a:lnSpc>
              <a:spcBef>
                <a:spcPts val="0"/>
              </a:spcBef>
              <a:spcAft>
                <a:spcPts val="0"/>
              </a:spcAft>
              <a:buClr>
                <a:srgbClr val="000000"/>
              </a:buClr>
              <a:buSzPts val="2000"/>
              <a:buFont typeface="Arial"/>
              <a:buNone/>
            </a:pPr>
            <a:r>
              <a:rPr lang="en-US" sz="2000">
                <a:solidFill>
                  <a:srgbClr val="434343"/>
                </a:solidFill>
                <a:latin typeface="Montserrat"/>
                <a:ea typeface="Montserrat"/>
                <a:cs typeface="Montserrat"/>
                <a:sym typeface="Montserrat"/>
              </a:rPr>
              <a:t>always be monitoring</a:t>
            </a:r>
            <a:endParaRPr b="0" i="0" sz="2000" u="none" cap="none" strike="noStrike">
              <a:solidFill>
                <a:srgbClr val="434343"/>
              </a:solidFill>
              <a:latin typeface="Montserrat"/>
              <a:ea typeface="Montserrat"/>
              <a:cs typeface="Montserrat"/>
              <a:sym typeface="Montserrat"/>
            </a:endParaRPr>
          </a:p>
        </p:txBody>
      </p:sp>
      <p:sp>
        <p:nvSpPr>
          <p:cNvPr id="273" name="Google Shape;273;p38"/>
          <p:cNvSpPr txBox="1"/>
          <p:nvPr>
            <p:ph idx="2" type="body"/>
          </p:nvPr>
        </p:nvSpPr>
        <p:spPr>
          <a:xfrm>
            <a:off x="555850" y="4843425"/>
            <a:ext cx="8234100" cy="234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fld id="{00000000-1234-1234-1234-123412341234}" type="slidenum">
              <a:rPr lang="en-US" sz="600">
                <a:solidFill>
                  <a:srgbClr val="000000"/>
                </a:solidFill>
                <a:latin typeface="Montserrat"/>
                <a:ea typeface="Montserrat"/>
                <a:cs typeface="Montserrat"/>
                <a:sym typeface="Montserrat"/>
              </a:rPr>
              <a:t>‹#›</a:t>
            </a:fld>
            <a:r>
              <a:rPr lang="en-US" sz="600">
                <a:solidFill>
                  <a:srgbClr val="000000"/>
                </a:solidFill>
                <a:latin typeface="Montserrat"/>
                <a:ea typeface="Montserrat"/>
                <a:cs typeface="Montserrat"/>
                <a:sym typeface="Montserrat"/>
              </a:rPr>
              <a:t> | </a:t>
            </a:r>
            <a:r>
              <a:rPr lang="en-US" sz="600">
                <a:solidFill>
                  <a:schemeClr val="dk1"/>
                </a:solidFill>
                <a:latin typeface="Montserrat"/>
                <a:ea typeface="Montserrat"/>
                <a:cs typeface="Montserrat"/>
                <a:sym typeface="Montserrat"/>
              </a:rPr>
              <a:t>MARRINER MARKETING ©2019										MMC  Project Management Boot Camp | October  2019</a:t>
            </a:r>
            <a:endParaRPr sz="600">
              <a:solidFill>
                <a:schemeClr val="dk1"/>
              </a:solidFill>
              <a:latin typeface="Montserrat"/>
              <a:ea typeface="Montserrat"/>
              <a:cs typeface="Montserrat"/>
              <a:sym typeface="Montserrat"/>
            </a:endParaRPr>
          </a:p>
          <a:p>
            <a:pPr indent="0" lvl="0" marL="0" marR="0" rtl="0" algn="l">
              <a:spcBef>
                <a:spcPts val="0"/>
              </a:spcBef>
              <a:spcAft>
                <a:spcPts val="0"/>
              </a:spcAft>
              <a:buClr>
                <a:srgbClr val="575A5D"/>
              </a:buClr>
              <a:buSzPts val="1200"/>
              <a:buFont typeface="Arial"/>
              <a:buNone/>
            </a:pPr>
            <a:r>
              <a:t/>
            </a:r>
            <a:endParaRPr sz="600">
              <a:solidFill>
                <a:srgbClr val="000000"/>
              </a:solidFill>
              <a:latin typeface="Montserrat"/>
              <a:ea typeface="Montserrat"/>
              <a:cs typeface="Montserrat"/>
              <a:sym typeface="Montserrat"/>
            </a:endParaRPr>
          </a:p>
        </p:txBody>
      </p:sp>
      <p:grpSp>
        <p:nvGrpSpPr>
          <p:cNvPr id="274" name="Google Shape;274;p38"/>
          <p:cNvGrpSpPr/>
          <p:nvPr/>
        </p:nvGrpSpPr>
        <p:grpSpPr>
          <a:xfrm>
            <a:off x="5629668" y="1370273"/>
            <a:ext cx="3242908" cy="2730000"/>
            <a:chOff x="5590393" y="1443573"/>
            <a:chExt cx="3242908" cy="2730000"/>
          </a:xfrm>
        </p:grpSpPr>
        <p:sp>
          <p:nvSpPr>
            <p:cNvPr id="275" name="Google Shape;275;p38"/>
            <p:cNvSpPr/>
            <p:nvPr/>
          </p:nvSpPr>
          <p:spPr>
            <a:xfrm rot="2700000">
              <a:off x="6575742" y="1243098"/>
              <a:ext cx="489601" cy="2989789"/>
            </a:xfrm>
            <a:prstGeom prst="roundRect">
              <a:avLst>
                <a:gd fmla="val 50000" name="adj"/>
              </a:avLst>
            </a:prstGeom>
            <a:solidFill>
              <a:srgbClr val="307B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76" name="Google Shape;276;p38"/>
            <p:cNvSpPr/>
            <p:nvPr/>
          </p:nvSpPr>
          <p:spPr>
            <a:xfrm>
              <a:off x="5777188" y="34620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US" sz="1200">
                  <a:solidFill>
                    <a:srgbClr val="0E65F0"/>
                  </a:solidFill>
                  <a:latin typeface="Roboto"/>
                  <a:ea typeface="Roboto"/>
                  <a:cs typeface="Roboto"/>
                  <a:sym typeface="Roboto"/>
                </a:rPr>
                <a:t>4</a:t>
              </a:r>
              <a:endParaRPr b="1" sz="1200">
                <a:solidFill>
                  <a:srgbClr val="0E65F0"/>
                </a:solidFill>
                <a:latin typeface="Roboto"/>
                <a:ea typeface="Roboto"/>
                <a:cs typeface="Roboto"/>
                <a:sym typeface="Roboto"/>
              </a:endParaRPr>
            </a:p>
          </p:txBody>
        </p:sp>
        <p:sp>
          <p:nvSpPr>
            <p:cNvPr id="277" name="Google Shape;277;p38"/>
            <p:cNvSpPr txBox="1"/>
            <p:nvPr/>
          </p:nvSpPr>
          <p:spPr>
            <a:xfrm rot="-2700000">
              <a:off x="5737224" y="2459561"/>
              <a:ext cx="2362302" cy="342805"/>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US" sz="1200">
                  <a:solidFill>
                    <a:srgbClr val="FFFFFF"/>
                  </a:solidFill>
                  <a:latin typeface="Roboto"/>
                  <a:ea typeface="Roboto"/>
                  <a:cs typeface="Roboto"/>
                  <a:sym typeface="Roboto"/>
                </a:rPr>
                <a:t>Retrospective</a:t>
              </a:r>
              <a:endParaRPr b="1" sz="1200">
                <a:solidFill>
                  <a:srgbClr val="FFFFFF"/>
                </a:solidFill>
                <a:latin typeface="Roboto"/>
                <a:ea typeface="Roboto"/>
                <a:cs typeface="Roboto"/>
                <a:sym typeface="Roboto"/>
              </a:endParaRPr>
            </a:p>
          </p:txBody>
        </p:sp>
        <p:sp>
          <p:nvSpPr>
            <p:cNvPr id="278" name="Google Shape;278;p38"/>
            <p:cNvSpPr txBox="1"/>
            <p:nvPr/>
          </p:nvSpPr>
          <p:spPr>
            <a:xfrm rot="-2700000">
              <a:off x="5759153" y="2587320"/>
              <a:ext cx="3418296" cy="442507"/>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US" sz="1200">
                  <a:latin typeface="Roboto"/>
                  <a:ea typeface="Roboto"/>
                  <a:cs typeface="Roboto"/>
                  <a:sym typeface="Roboto"/>
                </a:rPr>
                <a:t>For projects that are way over budget, set up a retrospective once job is done to figure out lessons learned for next time.</a:t>
              </a:r>
              <a:endParaRPr b="1" sz="1200">
                <a:latin typeface="Roboto"/>
                <a:ea typeface="Roboto"/>
                <a:cs typeface="Roboto"/>
                <a:sym typeface="Roboto"/>
              </a:endParaRPr>
            </a:p>
          </p:txBody>
        </p:sp>
      </p:grpSp>
      <p:grpSp>
        <p:nvGrpSpPr>
          <p:cNvPr id="279" name="Google Shape;279;p38"/>
          <p:cNvGrpSpPr/>
          <p:nvPr/>
        </p:nvGrpSpPr>
        <p:grpSpPr>
          <a:xfrm>
            <a:off x="4032451" y="1369943"/>
            <a:ext cx="3008024" cy="2590768"/>
            <a:chOff x="3977476" y="1501093"/>
            <a:chExt cx="3008024" cy="2590768"/>
          </a:xfrm>
        </p:grpSpPr>
        <p:sp>
          <p:nvSpPr>
            <p:cNvPr id="280" name="Google Shape;280;p38"/>
            <p:cNvSpPr/>
            <p:nvPr/>
          </p:nvSpPr>
          <p:spPr>
            <a:xfrm rot="2700000">
              <a:off x="4962825" y="1236348"/>
              <a:ext cx="489601" cy="2989789"/>
            </a:xfrm>
            <a:prstGeom prst="roundRect">
              <a:avLst>
                <a:gd fmla="val 50000" name="adj"/>
              </a:avLst>
            </a:prstGeom>
            <a:solidFill>
              <a:srgbClr val="307B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81" name="Google Shape;281;p38"/>
            <p:cNvSpPr/>
            <p:nvPr/>
          </p:nvSpPr>
          <p:spPr>
            <a:xfrm>
              <a:off x="4142397" y="346756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US" sz="1200">
                  <a:solidFill>
                    <a:srgbClr val="0D5DDF"/>
                  </a:solidFill>
                  <a:latin typeface="Roboto"/>
                  <a:ea typeface="Roboto"/>
                  <a:cs typeface="Roboto"/>
                  <a:sym typeface="Roboto"/>
                </a:rPr>
                <a:t>3</a:t>
              </a:r>
              <a:endParaRPr b="1" sz="1200">
                <a:solidFill>
                  <a:srgbClr val="0D5DDF"/>
                </a:solidFill>
                <a:latin typeface="Roboto"/>
                <a:ea typeface="Roboto"/>
                <a:cs typeface="Roboto"/>
                <a:sym typeface="Roboto"/>
              </a:endParaRPr>
            </a:p>
          </p:txBody>
        </p:sp>
        <p:sp>
          <p:nvSpPr>
            <p:cNvPr id="282" name="Google Shape;282;p38"/>
            <p:cNvSpPr txBox="1"/>
            <p:nvPr/>
          </p:nvSpPr>
          <p:spPr>
            <a:xfrm rot="-2700000">
              <a:off x="4133924" y="2423161"/>
              <a:ext cx="2362302" cy="342805"/>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US" sz="1200">
                  <a:solidFill>
                    <a:srgbClr val="FFFFFF"/>
                  </a:solidFill>
                  <a:latin typeface="Roboto"/>
                  <a:ea typeface="Roboto"/>
                  <a:cs typeface="Roboto"/>
                  <a:sym typeface="Roboto"/>
                </a:rPr>
                <a:t>Always Communicate</a:t>
              </a:r>
              <a:endParaRPr b="1" sz="1200">
                <a:solidFill>
                  <a:srgbClr val="FFFFFF"/>
                </a:solidFill>
                <a:latin typeface="Roboto"/>
                <a:ea typeface="Roboto"/>
                <a:cs typeface="Roboto"/>
                <a:sym typeface="Roboto"/>
              </a:endParaRPr>
            </a:p>
          </p:txBody>
        </p:sp>
        <p:sp>
          <p:nvSpPr>
            <p:cNvPr id="283" name="Google Shape;283;p38"/>
            <p:cNvSpPr txBox="1"/>
            <p:nvPr/>
          </p:nvSpPr>
          <p:spPr>
            <a:xfrm rot="-2700000">
              <a:off x="4168466" y="2612107"/>
              <a:ext cx="3117068" cy="442507"/>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US" sz="1200">
                  <a:latin typeface="Roboto"/>
                  <a:ea typeface="Roboto"/>
                  <a:cs typeface="Roboto"/>
                  <a:sym typeface="Roboto"/>
                </a:rPr>
                <a:t>Face to face, pick up the phone, slack</a:t>
              </a:r>
              <a:endParaRPr b="1" sz="1200">
                <a:latin typeface="Roboto"/>
                <a:ea typeface="Roboto"/>
                <a:cs typeface="Roboto"/>
                <a:sym typeface="Roboto"/>
              </a:endParaRPr>
            </a:p>
          </p:txBody>
        </p:sp>
      </p:grpSp>
      <p:grpSp>
        <p:nvGrpSpPr>
          <p:cNvPr id="284" name="Google Shape;284;p38"/>
          <p:cNvGrpSpPr/>
          <p:nvPr/>
        </p:nvGrpSpPr>
        <p:grpSpPr>
          <a:xfrm>
            <a:off x="2223426" y="1307443"/>
            <a:ext cx="3050573" cy="2500458"/>
            <a:chOff x="2375826" y="1383643"/>
            <a:chExt cx="3050573" cy="2500458"/>
          </a:xfrm>
        </p:grpSpPr>
        <p:grpSp>
          <p:nvGrpSpPr>
            <p:cNvPr id="285" name="Google Shape;285;p38"/>
            <p:cNvGrpSpPr/>
            <p:nvPr/>
          </p:nvGrpSpPr>
          <p:grpSpPr>
            <a:xfrm>
              <a:off x="2375826" y="1383643"/>
              <a:ext cx="3050573" cy="2500458"/>
              <a:chOff x="2375826" y="1383643"/>
              <a:chExt cx="3050573" cy="2500458"/>
            </a:xfrm>
          </p:grpSpPr>
          <p:sp>
            <p:nvSpPr>
              <p:cNvPr id="286" name="Google Shape;286;p38"/>
              <p:cNvSpPr/>
              <p:nvPr/>
            </p:nvSpPr>
            <p:spPr>
              <a:xfrm rot="2700000">
                <a:off x="3361175" y="1118898"/>
                <a:ext cx="489601" cy="2989789"/>
              </a:xfrm>
              <a:prstGeom prst="roundRect">
                <a:avLst>
                  <a:gd fmla="val 50000" name="adj"/>
                </a:avLst>
              </a:prstGeom>
              <a:solidFill>
                <a:srgbClr val="307B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87" name="Google Shape;287;p38"/>
              <p:cNvSpPr txBox="1"/>
              <p:nvPr/>
            </p:nvSpPr>
            <p:spPr>
              <a:xfrm rot="-2700000">
                <a:off x="2512074" y="2328224"/>
                <a:ext cx="2376303" cy="342805"/>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US" sz="1200">
                    <a:solidFill>
                      <a:srgbClr val="FFFFFF"/>
                    </a:solidFill>
                    <a:latin typeface="Roboto"/>
                    <a:ea typeface="Roboto"/>
                    <a:cs typeface="Roboto"/>
                    <a:sym typeface="Roboto"/>
                  </a:rPr>
                  <a:t>Look at Task Due Dates</a:t>
                </a:r>
                <a:endParaRPr b="1" sz="1200">
                  <a:solidFill>
                    <a:srgbClr val="FFFFFF"/>
                  </a:solidFill>
                  <a:latin typeface="Roboto"/>
                  <a:ea typeface="Roboto"/>
                  <a:cs typeface="Roboto"/>
                  <a:sym typeface="Roboto"/>
                </a:endParaRPr>
              </a:p>
            </p:txBody>
          </p:sp>
          <p:sp>
            <p:nvSpPr>
              <p:cNvPr id="288" name="Google Shape;288;p38"/>
              <p:cNvSpPr txBox="1"/>
              <p:nvPr/>
            </p:nvSpPr>
            <p:spPr>
              <a:xfrm rot="-2700000">
                <a:off x="2663322" y="2426697"/>
                <a:ext cx="3053853" cy="442507"/>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US" sz="1200">
                    <a:latin typeface="Roboto"/>
                    <a:ea typeface="Roboto"/>
                    <a:cs typeface="Roboto"/>
                    <a:sym typeface="Roboto"/>
                  </a:rPr>
                  <a:t>Continue to monitor. Chase people down, put in conversations as tasks get closer to AT RISK</a:t>
                </a:r>
                <a:endParaRPr b="1" sz="1200">
                  <a:latin typeface="Roboto"/>
                  <a:ea typeface="Roboto"/>
                  <a:cs typeface="Roboto"/>
                  <a:sym typeface="Roboto"/>
                </a:endParaRPr>
              </a:p>
            </p:txBody>
          </p:sp>
        </p:grpSp>
        <p:sp>
          <p:nvSpPr>
            <p:cNvPr id="289" name="Google Shape;289;p38"/>
            <p:cNvSpPr/>
            <p:nvPr/>
          </p:nvSpPr>
          <p:spPr>
            <a:xfrm>
              <a:off x="2555022" y="33340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US" sz="1200">
                  <a:solidFill>
                    <a:srgbClr val="0C58D3"/>
                  </a:solidFill>
                  <a:latin typeface="Roboto"/>
                  <a:ea typeface="Roboto"/>
                  <a:cs typeface="Roboto"/>
                  <a:sym typeface="Roboto"/>
                </a:rPr>
                <a:t>2</a:t>
              </a:r>
              <a:endParaRPr b="1" sz="1200">
                <a:solidFill>
                  <a:srgbClr val="0C58D3"/>
                </a:solidFill>
                <a:latin typeface="Roboto"/>
                <a:ea typeface="Roboto"/>
                <a:cs typeface="Roboto"/>
                <a:sym typeface="Roboto"/>
              </a:endParaRPr>
            </a:p>
          </p:txBody>
        </p:sp>
      </p:grpSp>
      <p:grpSp>
        <p:nvGrpSpPr>
          <p:cNvPr id="290" name="Google Shape;290;p38"/>
          <p:cNvGrpSpPr/>
          <p:nvPr/>
        </p:nvGrpSpPr>
        <p:grpSpPr>
          <a:xfrm>
            <a:off x="516834" y="1037725"/>
            <a:ext cx="3346541" cy="2771400"/>
            <a:chOff x="745434" y="1113925"/>
            <a:chExt cx="3346541" cy="2771400"/>
          </a:xfrm>
        </p:grpSpPr>
        <p:sp>
          <p:nvSpPr>
            <p:cNvPr id="291" name="Google Shape;291;p38"/>
            <p:cNvSpPr/>
            <p:nvPr/>
          </p:nvSpPr>
          <p:spPr>
            <a:xfrm rot="2700000">
              <a:off x="1730784" y="1022573"/>
              <a:ext cx="489601" cy="2989789"/>
            </a:xfrm>
            <a:prstGeom prst="roundRect">
              <a:avLst>
                <a:gd fmla="val 50000" name="adj"/>
              </a:avLst>
            </a:pr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92" name="Google Shape;292;p38"/>
            <p:cNvSpPr/>
            <p:nvPr/>
          </p:nvSpPr>
          <p:spPr>
            <a:xfrm>
              <a:off x="936255" y="3263387"/>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US" sz="1200">
                  <a:solidFill>
                    <a:srgbClr val="0944A1"/>
                  </a:solidFill>
                  <a:latin typeface="Roboto"/>
                  <a:ea typeface="Roboto"/>
                  <a:cs typeface="Roboto"/>
                  <a:sym typeface="Roboto"/>
                </a:rPr>
                <a:t>1</a:t>
              </a:r>
              <a:endParaRPr b="1" sz="1200">
                <a:solidFill>
                  <a:srgbClr val="0944A1"/>
                </a:solidFill>
                <a:latin typeface="Roboto"/>
                <a:ea typeface="Roboto"/>
                <a:cs typeface="Roboto"/>
                <a:sym typeface="Roboto"/>
              </a:endParaRPr>
            </a:p>
          </p:txBody>
        </p:sp>
        <p:sp>
          <p:nvSpPr>
            <p:cNvPr id="293" name="Google Shape;293;p38"/>
            <p:cNvSpPr txBox="1"/>
            <p:nvPr/>
          </p:nvSpPr>
          <p:spPr>
            <a:xfrm rot="-2700000">
              <a:off x="861917" y="2288074"/>
              <a:ext cx="2368666" cy="342805"/>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US" sz="1200">
                  <a:solidFill>
                    <a:srgbClr val="FFFFFF"/>
                  </a:solidFill>
                  <a:latin typeface="Roboto"/>
                  <a:ea typeface="Roboto"/>
                  <a:cs typeface="Roboto"/>
                  <a:sym typeface="Roboto"/>
                </a:rPr>
                <a:t>Project  Dates</a:t>
              </a:r>
              <a:endParaRPr b="1" sz="1200">
                <a:solidFill>
                  <a:srgbClr val="FFFFFF"/>
                </a:solidFill>
                <a:latin typeface="Roboto"/>
                <a:ea typeface="Roboto"/>
                <a:cs typeface="Roboto"/>
                <a:sym typeface="Roboto"/>
              </a:endParaRPr>
            </a:p>
          </p:txBody>
        </p:sp>
        <p:sp>
          <p:nvSpPr>
            <p:cNvPr id="294" name="Google Shape;294;p38"/>
            <p:cNvSpPr txBox="1"/>
            <p:nvPr/>
          </p:nvSpPr>
          <p:spPr>
            <a:xfrm rot="-2700000">
              <a:off x="967853" y="2278371"/>
              <a:ext cx="3476844" cy="442507"/>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US" sz="1200">
                  <a:latin typeface="Roboto"/>
                  <a:ea typeface="Roboto"/>
                  <a:cs typeface="Roboto"/>
                  <a:sym typeface="Roboto"/>
                </a:rPr>
                <a:t>Always put in a conversation once schedule is in and ready to be reviewed. Essentially have team “sign off” on due dates/deliverables</a:t>
              </a:r>
              <a:endParaRPr b="1" sz="1200">
                <a:latin typeface="Roboto"/>
                <a:ea typeface="Roboto"/>
                <a:cs typeface="Roboto"/>
                <a:sym typeface="Roboto"/>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9"/>
          <p:cNvSpPr txBox="1"/>
          <p:nvPr>
            <p:ph type="ctrTitle"/>
          </p:nvPr>
        </p:nvSpPr>
        <p:spPr>
          <a:xfrm>
            <a:off x="1540925" y="2095500"/>
            <a:ext cx="7603200" cy="844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lt1"/>
              </a:buClr>
              <a:buSzPts val="6000"/>
              <a:buFont typeface="Arial"/>
              <a:buNone/>
            </a:pPr>
            <a:r>
              <a:rPr lang="en-US" sz="3600">
                <a:latin typeface="Raleway"/>
                <a:ea typeface="Raleway"/>
                <a:cs typeface="Raleway"/>
                <a:sym typeface="Raleway"/>
              </a:rPr>
              <a:t>q &amp; a</a:t>
            </a:r>
            <a:endParaRPr i="0" sz="3600" u="none" cap="none" strike="noStrike">
              <a:solidFill>
                <a:schemeClr val="lt1"/>
              </a:solidFill>
              <a:latin typeface="Raleway"/>
              <a:ea typeface="Raleway"/>
              <a:cs typeface="Raleway"/>
              <a:sym typeface="Raleway"/>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0"/>
          <p:cNvSpPr txBox="1"/>
          <p:nvPr>
            <p:ph idx="12" type="sldNum"/>
          </p:nvPr>
        </p:nvSpPr>
        <p:spPr>
          <a:xfrm>
            <a:off x="8556784" y="6333134"/>
            <a:ext cx="548700" cy="525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600"/>
              <a:buNone/>
            </a:pPr>
            <a:fld id="{00000000-1234-1234-1234-123412341234}" type="slidenum">
              <a:rPr lang="en-US" sz="600">
                <a:latin typeface="Montserrat"/>
                <a:ea typeface="Montserrat"/>
                <a:cs typeface="Montserrat"/>
                <a:sym typeface="Montserrat"/>
              </a:rPr>
              <a:t>‹#›</a:t>
            </a:fld>
            <a:endParaRPr sz="600">
              <a:latin typeface="Montserrat"/>
              <a:ea typeface="Montserrat"/>
              <a:cs typeface="Montserrat"/>
              <a:sym typeface="Montserrat"/>
            </a:endParaRPr>
          </a:p>
        </p:txBody>
      </p:sp>
      <p:sp>
        <p:nvSpPr>
          <p:cNvPr id="305" name="Google Shape;305;p40"/>
          <p:cNvSpPr txBox="1"/>
          <p:nvPr/>
        </p:nvSpPr>
        <p:spPr>
          <a:xfrm>
            <a:off x="0" y="76200"/>
            <a:ext cx="9144000" cy="484800"/>
          </a:xfrm>
          <a:prstGeom prst="rect">
            <a:avLst/>
          </a:prstGeom>
          <a:solidFill>
            <a:srgbClr val="ECDC31"/>
          </a:solidFill>
          <a:ln>
            <a:noFill/>
          </a:ln>
        </p:spPr>
        <p:txBody>
          <a:bodyPr anchorCtr="0" anchor="ctr" bIns="45700" lIns="91425" spcFirstLastPara="1" rIns="91425" wrap="square" tIns="0">
            <a:noAutofit/>
          </a:bodyPr>
          <a:lstStyle/>
          <a:p>
            <a:pPr indent="457200" lvl="0" marL="0" marR="0" rtl="0" algn="l">
              <a:lnSpc>
                <a:spcPct val="100000"/>
              </a:lnSpc>
              <a:spcBef>
                <a:spcPts val="0"/>
              </a:spcBef>
              <a:spcAft>
                <a:spcPts val="0"/>
              </a:spcAft>
              <a:buClr>
                <a:srgbClr val="000000"/>
              </a:buClr>
              <a:buSzPts val="2000"/>
              <a:buFont typeface="Arial"/>
              <a:buNone/>
            </a:pPr>
            <a:r>
              <a:rPr lang="en-US" sz="2000">
                <a:solidFill>
                  <a:srgbClr val="434343"/>
                </a:solidFill>
                <a:latin typeface="Montserrat"/>
                <a:ea typeface="Montserrat"/>
                <a:cs typeface="Montserrat"/>
                <a:sym typeface="Montserrat"/>
              </a:rPr>
              <a:t>q &amp; a</a:t>
            </a:r>
            <a:endParaRPr b="0" i="0" sz="2000" u="none" cap="none" strike="noStrike">
              <a:solidFill>
                <a:srgbClr val="434343"/>
              </a:solidFill>
              <a:latin typeface="Montserrat"/>
              <a:ea typeface="Montserrat"/>
              <a:cs typeface="Montserrat"/>
              <a:sym typeface="Montserrat"/>
            </a:endParaRPr>
          </a:p>
        </p:txBody>
      </p:sp>
      <p:sp>
        <p:nvSpPr>
          <p:cNvPr id="306" name="Google Shape;306;p40"/>
          <p:cNvSpPr txBox="1"/>
          <p:nvPr>
            <p:ph idx="2" type="body"/>
          </p:nvPr>
        </p:nvSpPr>
        <p:spPr>
          <a:xfrm>
            <a:off x="555850" y="4843425"/>
            <a:ext cx="8234100" cy="234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fld id="{00000000-1234-1234-1234-123412341234}" type="slidenum">
              <a:rPr lang="en-US" sz="600">
                <a:solidFill>
                  <a:srgbClr val="000000"/>
                </a:solidFill>
                <a:latin typeface="Montserrat"/>
                <a:ea typeface="Montserrat"/>
                <a:cs typeface="Montserrat"/>
                <a:sym typeface="Montserrat"/>
              </a:rPr>
              <a:t>‹#›</a:t>
            </a:fld>
            <a:r>
              <a:rPr lang="en-US" sz="600">
                <a:solidFill>
                  <a:srgbClr val="000000"/>
                </a:solidFill>
                <a:latin typeface="Montserrat"/>
                <a:ea typeface="Montserrat"/>
                <a:cs typeface="Montserrat"/>
                <a:sym typeface="Montserrat"/>
              </a:rPr>
              <a:t> | </a:t>
            </a:r>
            <a:r>
              <a:rPr lang="en-US" sz="600">
                <a:solidFill>
                  <a:schemeClr val="dk1"/>
                </a:solidFill>
                <a:latin typeface="Montserrat"/>
                <a:ea typeface="Montserrat"/>
                <a:cs typeface="Montserrat"/>
                <a:sym typeface="Montserrat"/>
              </a:rPr>
              <a:t>MARRINER MARKETING ©2019										MMC  Project Management Boot Camp | October  2019</a:t>
            </a:r>
            <a:endParaRPr sz="600">
              <a:solidFill>
                <a:schemeClr val="dk1"/>
              </a:solidFill>
              <a:latin typeface="Montserrat"/>
              <a:ea typeface="Montserrat"/>
              <a:cs typeface="Montserrat"/>
              <a:sym typeface="Montserrat"/>
            </a:endParaRPr>
          </a:p>
          <a:p>
            <a:pPr indent="0" lvl="0" marL="0" marR="0" rtl="0" algn="l">
              <a:spcBef>
                <a:spcPts val="0"/>
              </a:spcBef>
              <a:spcAft>
                <a:spcPts val="0"/>
              </a:spcAft>
              <a:buClr>
                <a:srgbClr val="575A5D"/>
              </a:buClr>
              <a:buSzPts val="1200"/>
              <a:buFont typeface="Arial"/>
              <a:buNone/>
            </a:pPr>
            <a:r>
              <a:t/>
            </a:r>
            <a:endParaRPr sz="600">
              <a:solidFill>
                <a:srgbClr val="000000"/>
              </a:solidFill>
              <a:latin typeface="Montserrat"/>
              <a:ea typeface="Montserrat"/>
              <a:cs typeface="Montserrat"/>
              <a:sym typeface="Montserrat"/>
            </a:endParaRPr>
          </a:p>
        </p:txBody>
      </p:sp>
      <p:sp>
        <p:nvSpPr>
          <p:cNvPr id="307" name="Google Shape;307;p40"/>
          <p:cNvSpPr/>
          <p:nvPr/>
        </p:nvSpPr>
        <p:spPr>
          <a:xfrm>
            <a:off x="479650" y="899375"/>
            <a:ext cx="7500000" cy="2677800"/>
          </a:xfrm>
          <a:prstGeom prst="rect">
            <a:avLst/>
          </a:prstGeom>
          <a:noFill/>
          <a:ln>
            <a:noFill/>
          </a:ln>
        </p:spPr>
        <p:txBody>
          <a:bodyPr anchorCtr="0" anchor="t" bIns="45700" lIns="91425" spcFirstLastPara="1" rIns="91425" wrap="square" tIns="45700">
            <a:noAutofit/>
          </a:bodyPr>
          <a:lstStyle/>
          <a:p>
            <a:pPr indent="0" lvl="0" marL="457200" rtl="0" algn="l">
              <a:spcBef>
                <a:spcPts val="0"/>
              </a:spcBef>
              <a:spcAft>
                <a:spcPts val="0"/>
              </a:spcAft>
              <a:buNone/>
            </a:pPr>
            <a:r>
              <a:t/>
            </a:r>
            <a:endParaRPr>
              <a:solidFill>
                <a:schemeClr val="dk2"/>
              </a:solidFill>
              <a:highlight>
                <a:srgbClr val="FFFFFF"/>
              </a:highlight>
              <a:latin typeface="Proxima Nova"/>
              <a:ea typeface="Proxima Nova"/>
              <a:cs typeface="Proxima Nova"/>
              <a:sym typeface="Proxima Nova"/>
            </a:endParaRPr>
          </a:p>
        </p:txBody>
      </p:sp>
      <p:pic>
        <p:nvPicPr>
          <p:cNvPr id="308" name="Google Shape;308;p40"/>
          <p:cNvPicPr preferRelativeResize="0"/>
          <p:nvPr/>
        </p:nvPicPr>
        <p:blipFill>
          <a:blip r:embed="rId3">
            <a:alphaModFix/>
          </a:blip>
          <a:stretch>
            <a:fillRect/>
          </a:stretch>
        </p:blipFill>
        <p:spPr>
          <a:xfrm>
            <a:off x="2308675" y="1065600"/>
            <a:ext cx="4358250" cy="26778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1"/>
          <p:cNvSpPr txBox="1"/>
          <p:nvPr>
            <p:ph type="ctrTitle"/>
          </p:nvPr>
        </p:nvSpPr>
        <p:spPr>
          <a:xfrm>
            <a:off x="1540925" y="2095500"/>
            <a:ext cx="7603200" cy="844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lt1"/>
              </a:buClr>
              <a:buSzPts val="6000"/>
              <a:buFont typeface="Arial"/>
              <a:buNone/>
            </a:pPr>
            <a:r>
              <a:rPr lang="en-US" sz="3600">
                <a:latin typeface="Raleway"/>
                <a:ea typeface="Raleway"/>
                <a:cs typeface="Raleway"/>
                <a:sym typeface="Raleway"/>
              </a:rPr>
              <a:t>follow-up | October 2019</a:t>
            </a:r>
            <a:endParaRPr i="0" sz="3600" u="none" cap="none" strike="noStrike">
              <a:solidFill>
                <a:schemeClr val="lt1"/>
              </a:solidFill>
              <a:latin typeface="Raleway"/>
              <a:ea typeface="Raleway"/>
              <a:cs typeface="Raleway"/>
              <a:sym typeface="Raleway"/>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2"/>
          <p:cNvSpPr txBox="1"/>
          <p:nvPr>
            <p:ph idx="12" type="sldNum"/>
          </p:nvPr>
        </p:nvSpPr>
        <p:spPr>
          <a:xfrm>
            <a:off x="8556784" y="6333134"/>
            <a:ext cx="548700" cy="525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600"/>
              <a:buNone/>
            </a:pPr>
            <a:fld id="{00000000-1234-1234-1234-123412341234}" type="slidenum">
              <a:rPr lang="en-US" sz="600">
                <a:latin typeface="Montserrat"/>
                <a:ea typeface="Montserrat"/>
                <a:cs typeface="Montserrat"/>
                <a:sym typeface="Montserrat"/>
              </a:rPr>
              <a:t>‹#›</a:t>
            </a:fld>
            <a:endParaRPr sz="600">
              <a:latin typeface="Montserrat"/>
              <a:ea typeface="Montserrat"/>
              <a:cs typeface="Montserrat"/>
              <a:sym typeface="Montserrat"/>
            </a:endParaRPr>
          </a:p>
        </p:txBody>
      </p:sp>
      <p:sp>
        <p:nvSpPr>
          <p:cNvPr id="319" name="Google Shape;319;p42"/>
          <p:cNvSpPr txBox="1"/>
          <p:nvPr/>
        </p:nvSpPr>
        <p:spPr>
          <a:xfrm>
            <a:off x="0" y="76200"/>
            <a:ext cx="9144000" cy="484800"/>
          </a:xfrm>
          <a:prstGeom prst="rect">
            <a:avLst/>
          </a:prstGeom>
          <a:solidFill>
            <a:srgbClr val="ECDC31"/>
          </a:solidFill>
          <a:ln>
            <a:noFill/>
          </a:ln>
        </p:spPr>
        <p:txBody>
          <a:bodyPr anchorCtr="0" anchor="ctr" bIns="45700" lIns="91425" spcFirstLastPara="1" rIns="91425" wrap="square" tIns="0">
            <a:noAutofit/>
          </a:bodyPr>
          <a:lstStyle/>
          <a:p>
            <a:pPr indent="0" lvl="0" marL="0" marR="0" rtl="0" algn="l">
              <a:lnSpc>
                <a:spcPct val="100000"/>
              </a:lnSpc>
              <a:spcBef>
                <a:spcPts val="0"/>
              </a:spcBef>
              <a:spcAft>
                <a:spcPts val="0"/>
              </a:spcAft>
              <a:buClr>
                <a:srgbClr val="000000"/>
              </a:buClr>
              <a:buSzPts val="2000"/>
              <a:buFont typeface="Arial"/>
              <a:buNone/>
            </a:pPr>
            <a:r>
              <a:rPr lang="en-US" sz="2000">
                <a:solidFill>
                  <a:srgbClr val="434343"/>
                </a:solidFill>
                <a:latin typeface="Montserrat"/>
                <a:ea typeface="Montserrat"/>
                <a:cs typeface="Montserrat"/>
                <a:sym typeface="Montserrat"/>
              </a:rPr>
              <a:t>	follow-up items from Part 1</a:t>
            </a:r>
            <a:endParaRPr b="0" i="0" sz="2000" u="none" cap="none" strike="noStrike">
              <a:solidFill>
                <a:srgbClr val="434343"/>
              </a:solidFill>
              <a:latin typeface="Montserrat"/>
              <a:ea typeface="Montserrat"/>
              <a:cs typeface="Montserrat"/>
              <a:sym typeface="Montserrat"/>
            </a:endParaRPr>
          </a:p>
        </p:txBody>
      </p:sp>
      <p:sp>
        <p:nvSpPr>
          <p:cNvPr id="320" name="Google Shape;320;p42"/>
          <p:cNvSpPr txBox="1"/>
          <p:nvPr>
            <p:ph idx="2" type="body"/>
          </p:nvPr>
        </p:nvSpPr>
        <p:spPr>
          <a:xfrm>
            <a:off x="555850" y="4843425"/>
            <a:ext cx="8234100" cy="234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fld id="{00000000-1234-1234-1234-123412341234}" type="slidenum">
              <a:rPr lang="en-US" sz="600">
                <a:solidFill>
                  <a:srgbClr val="000000"/>
                </a:solidFill>
                <a:latin typeface="Montserrat"/>
                <a:ea typeface="Montserrat"/>
                <a:cs typeface="Montserrat"/>
                <a:sym typeface="Montserrat"/>
              </a:rPr>
              <a:t>‹#›</a:t>
            </a:fld>
            <a:r>
              <a:rPr lang="en-US" sz="600">
                <a:solidFill>
                  <a:srgbClr val="000000"/>
                </a:solidFill>
                <a:latin typeface="Montserrat"/>
                <a:ea typeface="Montserrat"/>
                <a:cs typeface="Montserrat"/>
                <a:sym typeface="Montserrat"/>
              </a:rPr>
              <a:t> | </a:t>
            </a:r>
            <a:r>
              <a:rPr lang="en-US" sz="600">
                <a:solidFill>
                  <a:schemeClr val="dk1"/>
                </a:solidFill>
                <a:latin typeface="Montserrat"/>
                <a:ea typeface="Montserrat"/>
                <a:cs typeface="Montserrat"/>
                <a:sym typeface="Montserrat"/>
              </a:rPr>
              <a:t>MARRINER MARKETING ©2019										MMC  Project Management Boot Camp | October  2019</a:t>
            </a:r>
            <a:endParaRPr sz="600">
              <a:solidFill>
                <a:schemeClr val="dk1"/>
              </a:solidFill>
              <a:latin typeface="Montserrat"/>
              <a:ea typeface="Montserrat"/>
              <a:cs typeface="Montserrat"/>
              <a:sym typeface="Montserrat"/>
            </a:endParaRPr>
          </a:p>
          <a:p>
            <a:pPr indent="0" lvl="0" marL="0" marR="0" rtl="0" algn="l">
              <a:spcBef>
                <a:spcPts val="0"/>
              </a:spcBef>
              <a:spcAft>
                <a:spcPts val="0"/>
              </a:spcAft>
              <a:buClr>
                <a:srgbClr val="575A5D"/>
              </a:buClr>
              <a:buSzPts val="1200"/>
              <a:buFont typeface="Arial"/>
              <a:buNone/>
            </a:pPr>
            <a:r>
              <a:t/>
            </a:r>
            <a:endParaRPr sz="600">
              <a:solidFill>
                <a:srgbClr val="000000"/>
              </a:solidFill>
              <a:latin typeface="Montserrat"/>
              <a:ea typeface="Montserrat"/>
              <a:cs typeface="Montserrat"/>
              <a:sym typeface="Montserrat"/>
            </a:endParaRPr>
          </a:p>
        </p:txBody>
      </p:sp>
      <p:sp>
        <p:nvSpPr>
          <p:cNvPr id="321" name="Google Shape;321;p42"/>
          <p:cNvSpPr txBox="1"/>
          <p:nvPr/>
        </p:nvSpPr>
        <p:spPr>
          <a:xfrm>
            <a:off x="810975" y="1586920"/>
            <a:ext cx="3000000" cy="17109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t/>
            </a:r>
            <a:endParaRPr sz="1100">
              <a:solidFill>
                <a:srgbClr val="666666"/>
              </a:solidFill>
            </a:endParaRPr>
          </a:p>
          <a:p>
            <a:pPr indent="0" lvl="0" marL="457200" rtl="0" algn="l">
              <a:lnSpc>
                <a:spcPct val="115000"/>
              </a:lnSpc>
              <a:spcBef>
                <a:spcPts val="0"/>
              </a:spcBef>
              <a:spcAft>
                <a:spcPts val="0"/>
              </a:spcAft>
              <a:buNone/>
            </a:pPr>
            <a:r>
              <a:t/>
            </a:r>
            <a:endParaRPr sz="1100" u="sng">
              <a:solidFill>
                <a:schemeClr val="hlink"/>
              </a:solidFill>
            </a:endParaRPr>
          </a:p>
        </p:txBody>
      </p:sp>
      <p:sp>
        <p:nvSpPr>
          <p:cNvPr id="322" name="Google Shape;322;p42"/>
          <p:cNvSpPr txBox="1"/>
          <p:nvPr/>
        </p:nvSpPr>
        <p:spPr>
          <a:xfrm>
            <a:off x="555850" y="3002800"/>
            <a:ext cx="3000000" cy="1794600"/>
          </a:xfrm>
          <a:prstGeom prst="rect">
            <a:avLst/>
          </a:prstGeom>
          <a:noFill/>
          <a:ln>
            <a:noFill/>
          </a:ln>
        </p:spPr>
        <p:txBody>
          <a:bodyPr anchorCtr="0" anchor="t" bIns="91425" lIns="91425" spcFirstLastPara="1" rIns="91425" wrap="square" tIns="91425">
            <a:noAutofit/>
          </a:bodyPr>
          <a:lstStyle/>
          <a:p>
            <a:pPr indent="0" lvl="0" marL="914400" rtl="0" algn="l">
              <a:lnSpc>
                <a:spcPct val="150000"/>
              </a:lnSpc>
              <a:spcBef>
                <a:spcPts val="0"/>
              </a:spcBef>
              <a:spcAft>
                <a:spcPts val="0"/>
              </a:spcAft>
              <a:buNone/>
            </a:pPr>
            <a:r>
              <a:t/>
            </a:r>
            <a:endParaRPr sz="1200">
              <a:solidFill>
                <a:srgbClr val="666666"/>
              </a:solidFill>
              <a:highlight>
                <a:schemeClr val="lt1"/>
              </a:highlight>
            </a:endParaRPr>
          </a:p>
        </p:txBody>
      </p:sp>
      <p:sp>
        <p:nvSpPr>
          <p:cNvPr id="323" name="Google Shape;323;p42"/>
          <p:cNvSpPr txBox="1"/>
          <p:nvPr/>
        </p:nvSpPr>
        <p:spPr>
          <a:xfrm>
            <a:off x="-143825" y="561000"/>
            <a:ext cx="8832900" cy="3507900"/>
          </a:xfrm>
          <a:prstGeom prst="rect">
            <a:avLst/>
          </a:prstGeom>
          <a:noFill/>
          <a:ln>
            <a:noFill/>
          </a:ln>
        </p:spPr>
        <p:txBody>
          <a:bodyPr anchorCtr="0" anchor="t" bIns="91425" lIns="91425" spcFirstLastPara="1" rIns="91425" wrap="square" tIns="91425">
            <a:noAutofit/>
          </a:bodyPr>
          <a:lstStyle/>
          <a:p>
            <a:pPr indent="-317500" lvl="0" marL="914400" marR="0" rtl="0" algn="l">
              <a:lnSpc>
                <a:spcPct val="100000"/>
              </a:lnSpc>
              <a:spcBef>
                <a:spcPts val="0"/>
              </a:spcBef>
              <a:spcAft>
                <a:spcPts val="0"/>
              </a:spcAft>
              <a:buClr>
                <a:srgbClr val="666666"/>
              </a:buClr>
              <a:buSzPts val="1400"/>
              <a:buFont typeface="Proxima Nova"/>
              <a:buAutoNum type="arabicPeriod"/>
            </a:pPr>
            <a:r>
              <a:rPr lang="en-US">
                <a:solidFill>
                  <a:srgbClr val="666666"/>
                </a:solidFill>
                <a:latin typeface="Proxima Nova"/>
                <a:ea typeface="Proxima Nova"/>
                <a:cs typeface="Proxima Nova"/>
                <a:sym typeface="Proxima Nova"/>
              </a:rPr>
              <a:t>Thinking about how to handle DPM v. RM moving forward (Digital v. Creative Jobs) – note, I’m thinking we should start thinking of all jobs the same, in terms of management. I’m not super clear on what Katie fully meant by this but I think this can be solved for.</a:t>
            </a:r>
            <a:endParaRPr>
              <a:solidFill>
                <a:srgbClr val="666666"/>
              </a:solidFill>
              <a:latin typeface="Proxima Nova"/>
              <a:ea typeface="Proxima Nova"/>
              <a:cs typeface="Proxima Nova"/>
              <a:sym typeface="Proxima Nova"/>
            </a:endParaRPr>
          </a:p>
          <a:p>
            <a:pPr indent="-317500" lvl="1" marL="1371600" marR="0" rtl="0" algn="l">
              <a:lnSpc>
                <a:spcPct val="100000"/>
              </a:lnSpc>
              <a:spcBef>
                <a:spcPts val="0"/>
              </a:spcBef>
              <a:spcAft>
                <a:spcPts val="0"/>
              </a:spcAft>
              <a:buClr>
                <a:srgbClr val="666666"/>
              </a:buClr>
              <a:buSzPts val="1400"/>
              <a:buFont typeface="Proxima Nova"/>
              <a:buAutoNum type="alphaLcPeriod"/>
            </a:pPr>
            <a:r>
              <a:rPr lang="en-US" u="sng">
                <a:solidFill>
                  <a:srgbClr val="666666"/>
                </a:solidFill>
                <a:latin typeface="Proxima Nova"/>
                <a:ea typeface="Proxima Nova"/>
                <a:cs typeface="Proxima Nova"/>
                <a:sym typeface="Proxima Nova"/>
              </a:rPr>
              <a:t>Potential Solve</a:t>
            </a:r>
            <a:r>
              <a:rPr lang="en-US">
                <a:solidFill>
                  <a:srgbClr val="666666"/>
                </a:solidFill>
                <a:latin typeface="Proxima Nova"/>
                <a:ea typeface="Proxima Nova"/>
                <a:cs typeface="Proxima Nova"/>
                <a:sym typeface="Proxima Nova"/>
              </a:rPr>
              <a:t>: Think of all projects as the same; completing from start to finish, under budget, even if their are hard deadlines. Put in schedules and make the account team review and provide feedback if needed.</a:t>
            </a:r>
            <a:endParaRPr>
              <a:solidFill>
                <a:srgbClr val="666666"/>
              </a:solidFill>
              <a:latin typeface="Proxima Nova"/>
              <a:ea typeface="Proxima Nova"/>
              <a:cs typeface="Proxima Nova"/>
              <a:sym typeface="Proxima Nova"/>
            </a:endParaRPr>
          </a:p>
          <a:p>
            <a:pPr indent="0" lvl="0" marL="0" marR="0" rtl="0" algn="l">
              <a:lnSpc>
                <a:spcPct val="100000"/>
              </a:lnSpc>
              <a:spcBef>
                <a:spcPts val="0"/>
              </a:spcBef>
              <a:spcAft>
                <a:spcPts val="0"/>
              </a:spcAft>
              <a:buNone/>
            </a:pPr>
            <a:r>
              <a:t/>
            </a:r>
            <a:endParaRPr>
              <a:solidFill>
                <a:srgbClr val="666666"/>
              </a:solidFill>
              <a:latin typeface="Proxima Nova"/>
              <a:ea typeface="Proxima Nova"/>
              <a:cs typeface="Proxima Nova"/>
              <a:sym typeface="Proxima Nova"/>
            </a:endParaRPr>
          </a:p>
          <a:p>
            <a:pPr indent="-317500" lvl="0" marL="914400" marR="0" rtl="0" algn="l">
              <a:lnSpc>
                <a:spcPct val="100000"/>
              </a:lnSpc>
              <a:spcBef>
                <a:spcPts val="0"/>
              </a:spcBef>
              <a:spcAft>
                <a:spcPts val="0"/>
              </a:spcAft>
              <a:buClr>
                <a:srgbClr val="666666"/>
              </a:buClr>
              <a:buSzPts val="1400"/>
              <a:buFont typeface="Proxima Nova"/>
              <a:buAutoNum type="arabicPeriod"/>
            </a:pPr>
            <a:r>
              <a:rPr lang="en-US">
                <a:solidFill>
                  <a:srgbClr val="666666"/>
                </a:solidFill>
                <a:latin typeface="Proxima Nova"/>
                <a:ea typeface="Proxima Nova"/>
                <a:cs typeface="Proxima Nova"/>
                <a:sym typeface="Proxima Nova"/>
              </a:rPr>
              <a:t>Using PENDING status for project; once estimates are approved but the job is not yet kicked off.</a:t>
            </a:r>
            <a:endParaRPr>
              <a:solidFill>
                <a:srgbClr val="666666"/>
              </a:solidFill>
              <a:latin typeface="Proxima Nova"/>
              <a:ea typeface="Proxima Nova"/>
              <a:cs typeface="Proxima Nova"/>
              <a:sym typeface="Proxima Nova"/>
            </a:endParaRPr>
          </a:p>
          <a:p>
            <a:pPr indent="-317500" lvl="1" marL="1371600" marR="0" rtl="0" algn="l">
              <a:lnSpc>
                <a:spcPct val="100000"/>
              </a:lnSpc>
              <a:spcBef>
                <a:spcPts val="0"/>
              </a:spcBef>
              <a:spcAft>
                <a:spcPts val="0"/>
              </a:spcAft>
              <a:buClr>
                <a:srgbClr val="666666"/>
              </a:buClr>
              <a:buSzPts val="1400"/>
              <a:buFont typeface="Proxima Nova"/>
              <a:buAutoNum type="alphaLcPeriod"/>
            </a:pPr>
            <a:r>
              <a:rPr lang="en-US" u="sng">
                <a:solidFill>
                  <a:srgbClr val="666666"/>
                </a:solidFill>
                <a:latin typeface="Proxima Nova"/>
                <a:ea typeface="Proxima Nova"/>
                <a:cs typeface="Proxima Nova"/>
                <a:sym typeface="Proxima Nova"/>
              </a:rPr>
              <a:t>Potential Solve</a:t>
            </a:r>
            <a:r>
              <a:rPr lang="en-US">
                <a:solidFill>
                  <a:srgbClr val="666666"/>
                </a:solidFill>
                <a:latin typeface="Proxima Nova"/>
                <a:ea typeface="Proxima Nova"/>
                <a:cs typeface="Proxima Nova"/>
                <a:sym typeface="Proxima Nova"/>
              </a:rPr>
              <a:t>: I have never used PENDING and I just think it’s an unnecessary thing to keep track of. 10/14 UPDATE: Keep it in Definition, move to ON HOLD if K/O not scheduled within 2 weeks.</a:t>
            </a:r>
            <a:endParaRPr>
              <a:solidFill>
                <a:srgbClr val="666666"/>
              </a:solidFill>
              <a:latin typeface="Proxima Nova"/>
              <a:ea typeface="Proxima Nova"/>
              <a:cs typeface="Proxima Nova"/>
              <a:sym typeface="Proxima Nova"/>
            </a:endParaRPr>
          </a:p>
          <a:p>
            <a:pPr indent="0" lvl="0" marL="0" marR="0" rtl="0" algn="l">
              <a:lnSpc>
                <a:spcPct val="100000"/>
              </a:lnSpc>
              <a:spcBef>
                <a:spcPts val="0"/>
              </a:spcBef>
              <a:spcAft>
                <a:spcPts val="0"/>
              </a:spcAft>
              <a:buNone/>
            </a:pPr>
            <a:r>
              <a:t/>
            </a:r>
            <a:endParaRPr>
              <a:solidFill>
                <a:srgbClr val="666666"/>
              </a:solidFill>
              <a:latin typeface="Proxima Nova"/>
              <a:ea typeface="Proxima Nova"/>
              <a:cs typeface="Proxima Nova"/>
              <a:sym typeface="Proxima Nova"/>
            </a:endParaRPr>
          </a:p>
          <a:p>
            <a:pPr indent="-317500" lvl="0" marL="914400" marR="0" rtl="0" algn="l">
              <a:lnSpc>
                <a:spcPct val="100000"/>
              </a:lnSpc>
              <a:spcBef>
                <a:spcPts val="0"/>
              </a:spcBef>
              <a:spcAft>
                <a:spcPts val="0"/>
              </a:spcAft>
              <a:buClr>
                <a:srgbClr val="666666"/>
              </a:buClr>
              <a:buSzPts val="1400"/>
              <a:buFont typeface="Proxima Nova"/>
              <a:buAutoNum type="arabicPeriod"/>
            </a:pPr>
            <a:r>
              <a:rPr lang="en-US">
                <a:solidFill>
                  <a:srgbClr val="666666"/>
                </a:solidFill>
                <a:latin typeface="Proxima Nova"/>
                <a:ea typeface="Proxima Nova"/>
                <a:cs typeface="Proxima Nova"/>
                <a:sym typeface="Proxima Nova"/>
              </a:rPr>
              <a:t>Accounting for account time </a:t>
            </a:r>
            <a:endParaRPr>
              <a:solidFill>
                <a:srgbClr val="666666"/>
              </a:solidFill>
              <a:latin typeface="Proxima Nova"/>
              <a:ea typeface="Proxima Nova"/>
              <a:cs typeface="Proxima Nova"/>
              <a:sym typeface="Proxima Nova"/>
            </a:endParaRPr>
          </a:p>
          <a:p>
            <a:pPr indent="-317500" lvl="1" marL="1371600" marR="0" rtl="0" algn="l">
              <a:lnSpc>
                <a:spcPct val="100000"/>
              </a:lnSpc>
              <a:spcBef>
                <a:spcPts val="0"/>
              </a:spcBef>
              <a:spcAft>
                <a:spcPts val="0"/>
              </a:spcAft>
              <a:buClr>
                <a:srgbClr val="666666"/>
              </a:buClr>
              <a:buSzPts val="1400"/>
              <a:buFont typeface="Proxima Nova"/>
              <a:buAutoNum type="alphaLcPeriod"/>
            </a:pPr>
            <a:r>
              <a:rPr lang="en-US" u="sng">
                <a:solidFill>
                  <a:srgbClr val="666666"/>
                </a:solidFill>
                <a:latin typeface="Proxima Nova"/>
                <a:ea typeface="Proxima Nova"/>
                <a:cs typeface="Proxima Nova"/>
                <a:sym typeface="Proxima Nova"/>
              </a:rPr>
              <a:t>Potential Solve</a:t>
            </a:r>
            <a:r>
              <a:rPr lang="en-US">
                <a:solidFill>
                  <a:srgbClr val="666666"/>
                </a:solidFill>
                <a:latin typeface="Proxima Nova"/>
                <a:ea typeface="Proxima Nova"/>
                <a:cs typeface="Proxima Nova"/>
                <a:sym typeface="Proxima Nova"/>
              </a:rPr>
              <a:t>: Susan T to talk to Tighe further about this?</a:t>
            </a:r>
            <a:endParaRPr>
              <a:solidFill>
                <a:srgbClr val="666666"/>
              </a:solidFill>
              <a:latin typeface="Proxima Nova"/>
              <a:ea typeface="Proxima Nova"/>
              <a:cs typeface="Proxima Nova"/>
              <a:sym typeface="Proxima Nova"/>
            </a:endParaRPr>
          </a:p>
          <a:p>
            <a:pPr indent="0" lvl="0" marL="0" marR="0" rtl="0" algn="l">
              <a:lnSpc>
                <a:spcPct val="100000"/>
              </a:lnSpc>
              <a:spcBef>
                <a:spcPts val="0"/>
              </a:spcBef>
              <a:spcAft>
                <a:spcPts val="0"/>
              </a:spcAft>
              <a:buNone/>
            </a:pPr>
            <a:r>
              <a:t/>
            </a:r>
            <a:endParaRPr>
              <a:solidFill>
                <a:srgbClr val="666666"/>
              </a:solidFill>
              <a:latin typeface="Proxima Nova"/>
              <a:ea typeface="Proxima Nova"/>
              <a:cs typeface="Proxima Nova"/>
              <a:sym typeface="Proxima Nova"/>
            </a:endParaRPr>
          </a:p>
          <a:p>
            <a:pPr indent="-317500" lvl="0" marL="914400" marR="0" rtl="0" algn="l">
              <a:lnSpc>
                <a:spcPct val="100000"/>
              </a:lnSpc>
              <a:spcBef>
                <a:spcPts val="0"/>
              </a:spcBef>
              <a:spcAft>
                <a:spcPts val="0"/>
              </a:spcAft>
              <a:buClr>
                <a:srgbClr val="666666"/>
              </a:buClr>
              <a:buSzPts val="1400"/>
              <a:buFont typeface="Proxima Nova"/>
              <a:buAutoNum type="arabicPeriod"/>
            </a:pPr>
            <a:r>
              <a:rPr lang="en-US">
                <a:solidFill>
                  <a:srgbClr val="666666"/>
                </a:solidFill>
                <a:latin typeface="Proxima Nova"/>
                <a:ea typeface="Proxima Nova"/>
                <a:cs typeface="Proxima Nova"/>
                <a:sym typeface="Proxima Nova"/>
              </a:rPr>
              <a:t>Handling of media jobs and tight turn around; including Kate or Oscar in necessary kick-offs (why wouldn’t they always be?)</a:t>
            </a:r>
            <a:endParaRPr>
              <a:solidFill>
                <a:srgbClr val="666666"/>
              </a:solidFill>
              <a:latin typeface="Proxima Nova"/>
              <a:ea typeface="Proxima Nova"/>
              <a:cs typeface="Proxima Nova"/>
              <a:sym typeface="Proxima Nova"/>
            </a:endParaRPr>
          </a:p>
          <a:p>
            <a:pPr indent="-317500" lvl="1" marL="1371600" marR="0" rtl="0" algn="l">
              <a:lnSpc>
                <a:spcPct val="100000"/>
              </a:lnSpc>
              <a:spcBef>
                <a:spcPts val="0"/>
              </a:spcBef>
              <a:spcAft>
                <a:spcPts val="0"/>
              </a:spcAft>
              <a:buClr>
                <a:srgbClr val="666666"/>
              </a:buClr>
              <a:buSzPts val="1400"/>
              <a:buFont typeface="Proxima Nova"/>
              <a:buAutoNum type="alphaLcPeriod"/>
            </a:pPr>
            <a:r>
              <a:rPr lang="en-US" u="sng">
                <a:solidFill>
                  <a:srgbClr val="666666"/>
                </a:solidFill>
                <a:latin typeface="Proxima Nova"/>
                <a:ea typeface="Proxima Nova"/>
                <a:cs typeface="Proxima Nova"/>
                <a:sym typeface="Proxima Nova"/>
              </a:rPr>
              <a:t>Potential Solve</a:t>
            </a:r>
            <a:r>
              <a:rPr lang="en-US">
                <a:solidFill>
                  <a:srgbClr val="666666"/>
                </a:solidFill>
                <a:latin typeface="Proxima Nova"/>
                <a:ea typeface="Proxima Nova"/>
                <a:cs typeface="Proxima Nova"/>
                <a:sym typeface="Proxima Nova"/>
              </a:rPr>
              <a:t>: Why wouldn’t Media team be included in these kick-offs to confirm all assets, sizes etc? UPDATE: Ensure every media plan includes a NEED APPROVAL BY date.</a:t>
            </a:r>
            <a:endParaRPr>
              <a:solidFill>
                <a:srgbClr val="666666"/>
              </a:solidFill>
              <a:latin typeface="Proxima Nova"/>
              <a:ea typeface="Proxima Nova"/>
              <a:cs typeface="Proxima Nova"/>
              <a:sym typeface="Proxima Nova"/>
            </a:endParaRPr>
          </a:p>
          <a:p>
            <a:pPr indent="-317500" lvl="1" marL="1371600" marR="0" rtl="0" algn="l">
              <a:lnSpc>
                <a:spcPct val="100000"/>
              </a:lnSpc>
              <a:spcBef>
                <a:spcPts val="0"/>
              </a:spcBef>
              <a:spcAft>
                <a:spcPts val="0"/>
              </a:spcAft>
              <a:buClr>
                <a:srgbClr val="666666"/>
              </a:buClr>
              <a:buSzPts val="1400"/>
              <a:buFont typeface="Proxima Nova"/>
              <a:buAutoNum type="alphaLcPeriod"/>
            </a:pPr>
            <a:r>
              <a:rPr lang="en-US">
                <a:solidFill>
                  <a:srgbClr val="666666"/>
                </a:solidFill>
                <a:latin typeface="Proxima Nova"/>
                <a:ea typeface="Proxima Nova"/>
                <a:cs typeface="Proxima Nova"/>
                <a:sym typeface="Proxima Nova"/>
              </a:rPr>
              <a:t>Take Kick-off/Meeting notes and include everyone on the job for reference. </a:t>
            </a:r>
            <a:endParaRPr>
              <a:solidFill>
                <a:srgbClr val="666666"/>
              </a:solidFill>
              <a:latin typeface="Proxima Nova"/>
              <a:ea typeface="Proxima Nova"/>
              <a:cs typeface="Proxima Nova"/>
              <a:sym typeface="Proxima Nova"/>
            </a:endParaRPr>
          </a:p>
          <a:p>
            <a:pPr indent="0" lvl="0" marL="914400" marR="0" rtl="0" algn="l">
              <a:lnSpc>
                <a:spcPct val="100000"/>
              </a:lnSpc>
              <a:spcBef>
                <a:spcPts val="0"/>
              </a:spcBef>
              <a:spcAft>
                <a:spcPts val="0"/>
              </a:spcAft>
              <a:buNone/>
            </a:pPr>
            <a:r>
              <a:t/>
            </a:r>
            <a:endParaRPr>
              <a:solidFill>
                <a:srgbClr val="666666"/>
              </a:solidFill>
              <a:latin typeface="Proxima Nova"/>
              <a:ea typeface="Proxima Nova"/>
              <a:cs typeface="Proxima Nova"/>
              <a:sym typeface="Proxima Nova"/>
            </a:endParaRPr>
          </a:p>
          <a:p>
            <a:pPr indent="0" lvl="0" marL="0" marR="0" rtl="0" algn="l">
              <a:lnSpc>
                <a:spcPct val="100000"/>
              </a:lnSpc>
              <a:spcBef>
                <a:spcPts val="0"/>
              </a:spcBef>
              <a:spcAft>
                <a:spcPts val="0"/>
              </a:spcAft>
              <a:buNone/>
            </a:pPr>
            <a:r>
              <a:t/>
            </a:r>
            <a:endParaRPr>
              <a:solidFill>
                <a:srgbClr val="666666"/>
              </a:solidFill>
              <a:latin typeface="Proxima Nova"/>
              <a:ea typeface="Proxima Nova"/>
              <a:cs typeface="Proxima Nova"/>
              <a:sym typeface="Proxima Nova"/>
            </a:endParaRPr>
          </a:p>
          <a:p>
            <a:pPr indent="0" lvl="0" marL="0" marR="0" rtl="0" algn="l">
              <a:lnSpc>
                <a:spcPct val="100000"/>
              </a:lnSpc>
              <a:spcBef>
                <a:spcPts val="0"/>
              </a:spcBef>
              <a:spcAft>
                <a:spcPts val="0"/>
              </a:spcAft>
              <a:buNone/>
            </a:pPr>
            <a:r>
              <a:t/>
            </a:r>
            <a:endParaRPr>
              <a:solidFill>
                <a:srgbClr val="666666"/>
              </a:solidFill>
              <a:latin typeface="Proxima Nova"/>
              <a:ea typeface="Proxima Nova"/>
              <a:cs typeface="Proxima Nova"/>
              <a:sym typeface="Proxima Nova"/>
            </a:endParaRPr>
          </a:p>
          <a:p>
            <a:pPr indent="0" lvl="0" marL="914400" rtl="0" algn="l">
              <a:spcBef>
                <a:spcPts val="0"/>
              </a:spcBef>
              <a:spcAft>
                <a:spcPts val="0"/>
              </a:spcAft>
              <a:buNone/>
            </a:pPr>
            <a:r>
              <a:t/>
            </a:r>
            <a:endParaRPr u="sng">
              <a:solidFill>
                <a:srgbClr val="666666"/>
              </a:solidFill>
              <a:latin typeface="Proxima Nova"/>
              <a:ea typeface="Proxima Nova"/>
              <a:cs typeface="Proxima Nova"/>
              <a:sym typeface="Proxima Nova"/>
            </a:endParaRPr>
          </a:p>
          <a:p>
            <a:pPr indent="0" lvl="0" marL="0" marR="0" rtl="0" algn="l">
              <a:lnSpc>
                <a:spcPct val="100000"/>
              </a:lnSpc>
              <a:spcBef>
                <a:spcPts val="0"/>
              </a:spcBef>
              <a:spcAft>
                <a:spcPts val="0"/>
              </a:spcAft>
              <a:buNone/>
            </a:pPr>
            <a:r>
              <a:t/>
            </a:r>
            <a:endParaRPr>
              <a:solidFill>
                <a:srgbClr val="666666"/>
              </a:solidFill>
            </a:endParaRPr>
          </a:p>
          <a:p>
            <a:pPr indent="0" lvl="0" marL="457200" marR="0" rtl="0" algn="l">
              <a:lnSpc>
                <a:spcPct val="100000"/>
              </a:lnSpc>
              <a:spcBef>
                <a:spcPts val="0"/>
              </a:spcBef>
              <a:spcAft>
                <a:spcPts val="0"/>
              </a:spcAft>
              <a:buNone/>
            </a:pPr>
            <a:r>
              <a:t/>
            </a:r>
            <a:endParaRPr>
              <a:solidFill>
                <a:srgbClr val="666666"/>
              </a:solidFill>
            </a:endParaRPr>
          </a:p>
          <a:p>
            <a:pPr indent="0" lvl="0" marL="0" rtl="0" algn="l">
              <a:spcBef>
                <a:spcPts val="0"/>
              </a:spcBef>
              <a:spcAft>
                <a:spcPts val="0"/>
              </a:spcAft>
              <a:buNone/>
            </a:pPr>
            <a:r>
              <a:t/>
            </a:r>
            <a:endParaRPr>
              <a:solidFill>
                <a:srgbClr val="666666"/>
              </a:solidFill>
            </a:endParaRPr>
          </a:p>
          <a:p>
            <a:pPr indent="0" lvl="0" marL="0" rtl="0" algn="l">
              <a:spcBef>
                <a:spcPts val="0"/>
              </a:spcBef>
              <a:spcAft>
                <a:spcPts val="0"/>
              </a:spcAft>
              <a:buNone/>
            </a:pPr>
            <a:r>
              <a:t/>
            </a:r>
            <a:endParaRPr>
              <a:solidFill>
                <a:srgbClr val="666666"/>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20"/>
          <p:cNvSpPr txBox="1"/>
          <p:nvPr/>
        </p:nvSpPr>
        <p:spPr>
          <a:xfrm>
            <a:off x="0" y="76200"/>
            <a:ext cx="9144000" cy="484800"/>
          </a:xfrm>
          <a:prstGeom prst="rect">
            <a:avLst/>
          </a:prstGeom>
          <a:solidFill>
            <a:srgbClr val="ECDC31"/>
          </a:solidFill>
          <a:ln>
            <a:noFill/>
          </a:ln>
        </p:spPr>
        <p:txBody>
          <a:bodyPr anchorCtr="0" anchor="ctr" bIns="45700" lIns="91425" spcFirstLastPara="1" rIns="91425" wrap="square" tIns="0">
            <a:noAutofit/>
          </a:bodyPr>
          <a:lstStyle/>
          <a:p>
            <a:pPr indent="400050" lvl="0" marL="0" rtl="0" algn="l">
              <a:spcBef>
                <a:spcPts val="0"/>
              </a:spcBef>
              <a:spcAft>
                <a:spcPts val="0"/>
              </a:spcAft>
              <a:buNone/>
            </a:pPr>
            <a:r>
              <a:rPr lang="en-US" sz="2000">
                <a:solidFill>
                  <a:srgbClr val="434343"/>
                </a:solidFill>
                <a:latin typeface="Montserrat"/>
                <a:ea typeface="Montserrat"/>
                <a:cs typeface="Montserrat"/>
                <a:sym typeface="Montserrat"/>
              </a:rPr>
              <a:t>why are we here?</a:t>
            </a:r>
            <a:endParaRPr sz="2000">
              <a:solidFill>
                <a:srgbClr val="434343"/>
              </a:solidFill>
              <a:latin typeface="Montserrat"/>
              <a:ea typeface="Montserrat"/>
              <a:cs typeface="Montserrat"/>
              <a:sym typeface="Montserrat"/>
            </a:endParaRPr>
          </a:p>
        </p:txBody>
      </p:sp>
      <p:sp>
        <p:nvSpPr>
          <p:cNvPr id="87" name="Google Shape;87;p20"/>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US" sz="600">
                <a:latin typeface="Montserrat"/>
                <a:ea typeface="Montserrat"/>
                <a:cs typeface="Montserrat"/>
                <a:sym typeface="Montserrat"/>
              </a:rPr>
              <a:t>‹#›</a:t>
            </a:fld>
            <a:endParaRPr sz="600">
              <a:latin typeface="Montserrat"/>
              <a:ea typeface="Montserrat"/>
              <a:cs typeface="Montserrat"/>
              <a:sym typeface="Montserrat"/>
            </a:endParaRPr>
          </a:p>
        </p:txBody>
      </p:sp>
      <p:sp>
        <p:nvSpPr>
          <p:cNvPr id="88" name="Google Shape;88;p20"/>
          <p:cNvSpPr txBox="1"/>
          <p:nvPr>
            <p:ph idx="2" type="body"/>
          </p:nvPr>
        </p:nvSpPr>
        <p:spPr>
          <a:xfrm>
            <a:off x="555850" y="4843425"/>
            <a:ext cx="8234100" cy="234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575A5D"/>
              </a:buClr>
              <a:buSzPts val="1200"/>
              <a:buFont typeface="Arial"/>
              <a:buNone/>
            </a:pPr>
            <a:fld id="{00000000-1234-1234-1234-123412341234}" type="slidenum">
              <a:rPr lang="en-US" sz="600">
                <a:solidFill>
                  <a:srgbClr val="000000"/>
                </a:solidFill>
                <a:latin typeface="Montserrat"/>
                <a:ea typeface="Montserrat"/>
                <a:cs typeface="Montserrat"/>
                <a:sym typeface="Montserrat"/>
              </a:rPr>
              <a:t>‹#›</a:t>
            </a:fld>
            <a:r>
              <a:rPr lang="en-US" sz="600">
                <a:solidFill>
                  <a:srgbClr val="000000"/>
                </a:solidFill>
                <a:latin typeface="Montserrat"/>
                <a:ea typeface="Montserrat"/>
                <a:cs typeface="Montserrat"/>
                <a:sym typeface="Montserrat"/>
              </a:rPr>
              <a:t> | </a:t>
            </a:r>
            <a:r>
              <a:rPr lang="en-US" sz="600">
                <a:latin typeface="Montserrat"/>
                <a:ea typeface="Montserrat"/>
                <a:cs typeface="Montserrat"/>
                <a:sym typeface="Montserrat"/>
              </a:rPr>
              <a:t>MARRINER MARKETING ©2019										</a:t>
            </a:r>
            <a:r>
              <a:rPr lang="en-US" sz="600">
                <a:solidFill>
                  <a:schemeClr val="dk1"/>
                </a:solidFill>
                <a:latin typeface="Montserrat"/>
                <a:ea typeface="Montserrat"/>
                <a:cs typeface="Montserrat"/>
                <a:sym typeface="Montserrat"/>
              </a:rPr>
              <a:t>MMC </a:t>
            </a:r>
            <a:r>
              <a:rPr lang="en-US" sz="600">
                <a:solidFill>
                  <a:schemeClr val="dk1"/>
                </a:solidFill>
                <a:latin typeface="Montserrat"/>
                <a:ea typeface="Montserrat"/>
                <a:cs typeface="Montserrat"/>
                <a:sym typeface="Montserrat"/>
              </a:rPr>
              <a:t> Project Management Boot Camp | October  2019</a:t>
            </a:r>
            <a:endParaRPr sz="600">
              <a:solidFill>
                <a:schemeClr val="dk1"/>
              </a:solidFill>
              <a:latin typeface="Montserrat"/>
              <a:ea typeface="Montserrat"/>
              <a:cs typeface="Montserrat"/>
              <a:sym typeface="Montserrat"/>
            </a:endParaRPr>
          </a:p>
        </p:txBody>
      </p:sp>
      <p:sp>
        <p:nvSpPr>
          <p:cNvPr id="89" name="Google Shape;89;p20"/>
          <p:cNvSpPr/>
          <p:nvPr/>
        </p:nvSpPr>
        <p:spPr>
          <a:xfrm>
            <a:off x="601075" y="1179050"/>
            <a:ext cx="8234100" cy="960300"/>
          </a:xfrm>
          <a:prstGeom prst="trapezoid">
            <a:avLst>
              <a:gd fmla="val 0" name="adj"/>
            </a:avLst>
          </a:prstGeom>
          <a:noFill/>
          <a:ln>
            <a:noFill/>
          </a:ln>
        </p:spPr>
        <p:txBody>
          <a:bodyPr anchorCtr="0" anchor="t" bIns="274300" lIns="91425" spcFirstLastPara="1" rIns="91425" wrap="square" tIns="274300">
            <a:noAutofit/>
          </a:bodyPr>
          <a:lstStyle/>
          <a:p>
            <a:pPr indent="0" lvl="0" marL="0" rtl="0" algn="l">
              <a:spcBef>
                <a:spcPts val="0"/>
              </a:spcBef>
              <a:spcAft>
                <a:spcPts val="0"/>
              </a:spcAft>
              <a:buNone/>
            </a:pPr>
            <a:r>
              <a:rPr b="1" lang="en-US" sz="1200">
                <a:solidFill>
                  <a:srgbClr val="66A2A4"/>
                </a:solidFill>
                <a:latin typeface="Montserrat"/>
                <a:ea typeface="Montserrat"/>
                <a:cs typeface="Montserrat"/>
                <a:sym typeface="Montserrat"/>
              </a:rPr>
              <a:t>GOAL				</a:t>
            </a:r>
            <a:r>
              <a:rPr b="1" lang="en-US" sz="1200">
                <a:solidFill>
                  <a:srgbClr val="66A2A4"/>
                </a:solidFill>
                <a:latin typeface="Montserrat"/>
                <a:ea typeface="Montserrat"/>
                <a:cs typeface="Montserrat"/>
                <a:sym typeface="Montserrat"/>
              </a:rPr>
              <a:t>	</a:t>
            </a:r>
            <a:r>
              <a:rPr lang="en-US">
                <a:solidFill>
                  <a:srgbClr val="434343"/>
                </a:solidFill>
                <a:latin typeface="Proxima Nova"/>
                <a:ea typeface="Proxima Nova"/>
                <a:cs typeface="Proxima Nova"/>
                <a:sym typeface="Proxima Nova"/>
              </a:rPr>
              <a:t>Align on processes for purposes of consistency across </a:t>
            </a:r>
            <a:endParaRPr>
              <a:solidFill>
                <a:srgbClr val="434343"/>
              </a:solidFill>
              <a:latin typeface="Proxima Nova"/>
              <a:ea typeface="Proxima Nova"/>
              <a:cs typeface="Proxima Nova"/>
              <a:sym typeface="Proxima Nova"/>
            </a:endParaRPr>
          </a:p>
          <a:p>
            <a:pPr indent="0" lvl="0" marL="2286000" rtl="0" algn="l">
              <a:spcBef>
                <a:spcPts val="0"/>
              </a:spcBef>
              <a:spcAft>
                <a:spcPts val="0"/>
              </a:spcAft>
              <a:buNone/>
            </a:pPr>
            <a:r>
              <a:rPr lang="en-US">
                <a:solidFill>
                  <a:srgbClr val="434343"/>
                </a:solidFill>
                <a:latin typeface="Proxima Nova"/>
                <a:ea typeface="Proxima Nova"/>
                <a:cs typeface="Proxima Nova"/>
                <a:sym typeface="Proxima Nova"/>
              </a:rPr>
              <a:t>teams to ensure agency efficiency, as well as collaborative communication to always look for room for improvement.</a:t>
            </a:r>
            <a:endParaRPr>
              <a:solidFill>
                <a:srgbClr val="434343"/>
              </a:solidFill>
              <a:latin typeface="Proxima Nova"/>
              <a:ea typeface="Proxima Nova"/>
              <a:cs typeface="Proxima Nova"/>
              <a:sym typeface="Proxima Nova"/>
            </a:endParaRPr>
          </a:p>
        </p:txBody>
      </p:sp>
      <p:pic>
        <p:nvPicPr>
          <p:cNvPr id="90" name="Google Shape;90;p20"/>
          <p:cNvPicPr preferRelativeResize="0"/>
          <p:nvPr/>
        </p:nvPicPr>
        <p:blipFill>
          <a:blip r:embed="rId3">
            <a:alphaModFix/>
          </a:blip>
          <a:stretch>
            <a:fillRect/>
          </a:stretch>
        </p:blipFill>
        <p:spPr>
          <a:xfrm>
            <a:off x="3148938" y="2648413"/>
            <a:ext cx="2714625" cy="1685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1"/>
          <p:cNvSpPr txBox="1"/>
          <p:nvPr>
            <p:ph idx="12" type="sldNum"/>
          </p:nvPr>
        </p:nvSpPr>
        <p:spPr>
          <a:xfrm>
            <a:off x="8556784" y="6333134"/>
            <a:ext cx="548700" cy="525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600"/>
              <a:buNone/>
            </a:pPr>
            <a:fld id="{00000000-1234-1234-1234-123412341234}" type="slidenum">
              <a:rPr lang="en-US" sz="600">
                <a:latin typeface="Montserrat"/>
                <a:ea typeface="Montserrat"/>
                <a:cs typeface="Montserrat"/>
                <a:sym typeface="Montserrat"/>
              </a:rPr>
              <a:t>‹#›</a:t>
            </a:fld>
            <a:endParaRPr sz="600">
              <a:latin typeface="Montserrat"/>
              <a:ea typeface="Montserrat"/>
              <a:cs typeface="Montserrat"/>
              <a:sym typeface="Montserrat"/>
            </a:endParaRPr>
          </a:p>
        </p:txBody>
      </p:sp>
      <p:sp>
        <p:nvSpPr>
          <p:cNvPr id="96" name="Google Shape;96;p21"/>
          <p:cNvSpPr txBox="1"/>
          <p:nvPr/>
        </p:nvSpPr>
        <p:spPr>
          <a:xfrm>
            <a:off x="0" y="76200"/>
            <a:ext cx="9144000" cy="484800"/>
          </a:xfrm>
          <a:prstGeom prst="rect">
            <a:avLst/>
          </a:prstGeom>
          <a:solidFill>
            <a:srgbClr val="ECDC31"/>
          </a:solidFill>
          <a:ln>
            <a:noFill/>
          </a:ln>
        </p:spPr>
        <p:txBody>
          <a:bodyPr anchorCtr="0" anchor="ctr" bIns="45700" lIns="91425" spcFirstLastPara="1" rIns="91425" wrap="square" tIns="0">
            <a:noAutofit/>
          </a:bodyPr>
          <a:lstStyle/>
          <a:p>
            <a:pPr indent="457200" lvl="0" marL="0" marR="0" rtl="0" algn="l">
              <a:lnSpc>
                <a:spcPct val="100000"/>
              </a:lnSpc>
              <a:spcBef>
                <a:spcPts val="0"/>
              </a:spcBef>
              <a:spcAft>
                <a:spcPts val="0"/>
              </a:spcAft>
              <a:buClr>
                <a:srgbClr val="000000"/>
              </a:buClr>
              <a:buSzPts val="2000"/>
              <a:buFont typeface="Arial"/>
              <a:buNone/>
            </a:pPr>
            <a:r>
              <a:rPr lang="en-US" sz="2000">
                <a:solidFill>
                  <a:srgbClr val="434343"/>
                </a:solidFill>
                <a:latin typeface="Montserrat"/>
                <a:ea typeface="Montserrat"/>
                <a:cs typeface="Montserrat"/>
                <a:sym typeface="Montserrat"/>
              </a:rPr>
              <a:t>agenda</a:t>
            </a:r>
            <a:endParaRPr b="0" i="0" sz="2000" u="none" cap="none" strike="noStrike">
              <a:solidFill>
                <a:srgbClr val="434343"/>
              </a:solidFill>
              <a:latin typeface="Montserrat"/>
              <a:ea typeface="Montserrat"/>
              <a:cs typeface="Montserrat"/>
              <a:sym typeface="Montserrat"/>
            </a:endParaRPr>
          </a:p>
        </p:txBody>
      </p:sp>
      <p:sp>
        <p:nvSpPr>
          <p:cNvPr id="97" name="Google Shape;97;p21"/>
          <p:cNvSpPr txBox="1"/>
          <p:nvPr/>
        </p:nvSpPr>
        <p:spPr>
          <a:xfrm>
            <a:off x="679225" y="850750"/>
            <a:ext cx="6515700" cy="251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br>
              <a:rPr b="1" lang="en-US">
                <a:solidFill>
                  <a:schemeClr val="dk1"/>
                </a:solidFill>
                <a:highlight>
                  <a:schemeClr val="lt1"/>
                </a:highlight>
                <a:latin typeface="Proxima Nova"/>
                <a:ea typeface="Proxima Nova"/>
                <a:cs typeface="Proxima Nova"/>
                <a:sym typeface="Proxima Nova"/>
              </a:rPr>
            </a:br>
            <a:endParaRPr>
              <a:solidFill>
                <a:schemeClr val="dk1"/>
              </a:solidFill>
              <a:highlight>
                <a:schemeClr val="lt1"/>
              </a:highlight>
              <a:latin typeface="Proxima Nova"/>
              <a:ea typeface="Proxima Nova"/>
              <a:cs typeface="Proxima Nova"/>
              <a:sym typeface="Proxima Nova"/>
            </a:endParaRPr>
          </a:p>
          <a:p>
            <a:pPr indent="-285750" lvl="0" marL="285750" rtl="0" algn="l">
              <a:spcBef>
                <a:spcPts val="0"/>
              </a:spcBef>
              <a:spcAft>
                <a:spcPts val="0"/>
              </a:spcAft>
              <a:buSzPts val="1400"/>
              <a:buChar char="•"/>
            </a:pPr>
            <a:r>
              <a:rPr b="1" lang="en-US">
                <a:solidFill>
                  <a:schemeClr val="dk1"/>
                </a:solidFill>
                <a:highlight>
                  <a:schemeClr val="lt1"/>
                </a:highlight>
                <a:latin typeface="Proxima Nova"/>
                <a:ea typeface="Proxima Nova"/>
                <a:cs typeface="Proxima Nova"/>
                <a:sym typeface="Proxima Nova"/>
              </a:rPr>
              <a:t>Project Set-Up &amp; Status</a:t>
            </a:r>
            <a:r>
              <a:rPr lang="en-US">
                <a:solidFill>
                  <a:schemeClr val="dk1"/>
                </a:solidFill>
                <a:highlight>
                  <a:schemeClr val="lt1"/>
                </a:highlight>
                <a:latin typeface="Proxima Nova"/>
                <a:ea typeface="Proxima Nova"/>
                <a:cs typeface="Proxima Nova"/>
                <a:sym typeface="Proxima Nova"/>
              </a:rPr>
              <a:t> – Set-up, team assignments, reviewing budget against allocated hours, task assignments (Project task vs. Ongoing Tasks).</a:t>
            </a:r>
            <a:endParaRPr>
              <a:solidFill>
                <a:schemeClr val="dk1"/>
              </a:solidFill>
              <a:highlight>
                <a:schemeClr val="lt1"/>
              </a:highlight>
              <a:latin typeface="Proxima Nova"/>
              <a:ea typeface="Proxima Nova"/>
              <a:cs typeface="Proxima Nova"/>
              <a:sym typeface="Proxima Nova"/>
            </a:endParaRPr>
          </a:p>
          <a:p>
            <a:pPr indent="0" lvl="0" marL="0" rtl="0" algn="l">
              <a:spcBef>
                <a:spcPts val="0"/>
              </a:spcBef>
              <a:spcAft>
                <a:spcPts val="0"/>
              </a:spcAft>
              <a:buNone/>
            </a:pPr>
            <a:r>
              <a:t/>
            </a:r>
            <a:endParaRPr>
              <a:solidFill>
                <a:schemeClr val="dk1"/>
              </a:solidFill>
              <a:highlight>
                <a:schemeClr val="lt1"/>
              </a:highlight>
              <a:latin typeface="Proxima Nova"/>
              <a:ea typeface="Proxima Nova"/>
              <a:cs typeface="Proxima Nova"/>
              <a:sym typeface="Proxima Nova"/>
            </a:endParaRPr>
          </a:p>
          <a:p>
            <a:pPr indent="-285750" lvl="0" marL="285750" rtl="0" algn="l">
              <a:spcBef>
                <a:spcPts val="0"/>
              </a:spcBef>
              <a:spcAft>
                <a:spcPts val="0"/>
              </a:spcAft>
              <a:buSzPts val="1400"/>
              <a:buChar char="•"/>
            </a:pPr>
            <a:r>
              <a:rPr b="1" lang="en-US">
                <a:solidFill>
                  <a:schemeClr val="dk1"/>
                </a:solidFill>
                <a:highlight>
                  <a:schemeClr val="lt1"/>
                </a:highlight>
                <a:latin typeface="Proxima Nova"/>
                <a:ea typeface="Proxima Nova"/>
                <a:cs typeface="Proxima Nova"/>
                <a:sym typeface="Proxima Nova"/>
              </a:rPr>
              <a:t>Project Monitoring </a:t>
            </a:r>
            <a:r>
              <a:rPr lang="en-US">
                <a:solidFill>
                  <a:schemeClr val="dk1"/>
                </a:solidFill>
                <a:highlight>
                  <a:schemeClr val="lt1"/>
                </a:highlight>
                <a:latin typeface="Proxima Nova"/>
                <a:ea typeface="Proxima Nova"/>
                <a:cs typeface="Proxima Nova"/>
                <a:sym typeface="Proxima Nova"/>
              </a:rPr>
              <a:t>– Overall project monitoring/project health/project meetings.</a:t>
            </a:r>
            <a:endParaRPr>
              <a:solidFill>
                <a:schemeClr val="dk1"/>
              </a:solidFill>
              <a:highlight>
                <a:schemeClr val="lt1"/>
              </a:highlight>
              <a:latin typeface="Proxima Nova"/>
              <a:ea typeface="Proxima Nova"/>
              <a:cs typeface="Proxima Nova"/>
              <a:sym typeface="Proxima Nova"/>
            </a:endParaRPr>
          </a:p>
          <a:p>
            <a:pPr indent="0" lvl="0" marL="457200" rtl="0" algn="l">
              <a:spcBef>
                <a:spcPts val="0"/>
              </a:spcBef>
              <a:spcAft>
                <a:spcPts val="0"/>
              </a:spcAft>
              <a:buNone/>
            </a:pPr>
            <a:r>
              <a:t/>
            </a:r>
            <a:endParaRPr>
              <a:solidFill>
                <a:schemeClr val="dk1"/>
              </a:solidFill>
              <a:highlight>
                <a:schemeClr val="lt1"/>
              </a:highlight>
              <a:latin typeface="Proxima Nova"/>
              <a:ea typeface="Proxima Nova"/>
              <a:cs typeface="Proxima Nova"/>
              <a:sym typeface="Proxima Nova"/>
            </a:endParaRPr>
          </a:p>
          <a:p>
            <a:pPr indent="-285750" lvl="0" marL="285750" rtl="0" algn="l">
              <a:spcBef>
                <a:spcPts val="0"/>
              </a:spcBef>
              <a:spcAft>
                <a:spcPts val="0"/>
              </a:spcAft>
              <a:buSzPts val="1400"/>
              <a:buChar char="•"/>
            </a:pPr>
            <a:r>
              <a:rPr b="1" lang="en-US">
                <a:solidFill>
                  <a:schemeClr val="dk1"/>
                </a:solidFill>
                <a:highlight>
                  <a:schemeClr val="lt1"/>
                </a:highlight>
                <a:latin typeface="Proxima Nova"/>
                <a:ea typeface="Proxima Nova"/>
                <a:cs typeface="Proxima Nova"/>
                <a:sym typeface="Proxima Nova"/>
              </a:rPr>
              <a:t>Q&amp;A</a:t>
            </a:r>
            <a:endParaRPr b="1">
              <a:solidFill>
                <a:schemeClr val="dk1"/>
              </a:solidFill>
              <a:highlight>
                <a:schemeClr val="lt1"/>
              </a:highlight>
              <a:latin typeface="Proxima Nova"/>
              <a:ea typeface="Proxima Nova"/>
              <a:cs typeface="Proxima Nova"/>
              <a:sym typeface="Proxima Nova"/>
            </a:endParaRPr>
          </a:p>
          <a:p>
            <a:pPr indent="0" lvl="0" marL="457200" rtl="0" algn="l">
              <a:spcBef>
                <a:spcPts val="0"/>
              </a:spcBef>
              <a:spcAft>
                <a:spcPts val="0"/>
              </a:spcAft>
              <a:buNone/>
            </a:pPr>
            <a:r>
              <a:t/>
            </a:r>
            <a:endParaRPr>
              <a:solidFill>
                <a:schemeClr val="dk1"/>
              </a:solidFill>
              <a:highlight>
                <a:schemeClr val="lt1"/>
              </a:highlight>
              <a:latin typeface="Proxima Nova"/>
              <a:ea typeface="Proxima Nova"/>
              <a:cs typeface="Proxima Nova"/>
              <a:sym typeface="Proxima Nova"/>
            </a:endParaRPr>
          </a:p>
          <a:p>
            <a:pPr indent="0" lvl="0" marL="0" rtl="0" algn="l">
              <a:spcBef>
                <a:spcPts val="0"/>
              </a:spcBef>
              <a:spcAft>
                <a:spcPts val="0"/>
              </a:spcAft>
              <a:buNone/>
            </a:pPr>
            <a:r>
              <a:t/>
            </a:r>
            <a:endParaRPr/>
          </a:p>
        </p:txBody>
      </p:sp>
      <p:sp>
        <p:nvSpPr>
          <p:cNvPr id="98" name="Google Shape;98;p21"/>
          <p:cNvSpPr txBox="1"/>
          <p:nvPr>
            <p:ph idx="2" type="body"/>
          </p:nvPr>
        </p:nvSpPr>
        <p:spPr>
          <a:xfrm>
            <a:off x="555850" y="4843425"/>
            <a:ext cx="8234100" cy="234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fld id="{00000000-1234-1234-1234-123412341234}" type="slidenum">
              <a:rPr lang="en-US" sz="600">
                <a:solidFill>
                  <a:srgbClr val="000000"/>
                </a:solidFill>
                <a:latin typeface="Montserrat"/>
                <a:ea typeface="Montserrat"/>
                <a:cs typeface="Montserrat"/>
                <a:sym typeface="Montserrat"/>
              </a:rPr>
              <a:t>‹#›</a:t>
            </a:fld>
            <a:r>
              <a:rPr lang="en-US" sz="600">
                <a:solidFill>
                  <a:srgbClr val="000000"/>
                </a:solidFill>
                <a:latin typeface="Montserrat"/>
                <a:ea typeface="Montserrat"/>
                <a:cs typeface="Montserrat"/>
                <a:sym typeface="Montserrat"/>
              </a:rPr>
              <a:t> | </a:t>
            </a:r>
            <a:r>
              <a:rPr lang="en-US" sz="600">
                <a:solidFill>
                  <a:schemeClr val="dk1"/>
                </a:solidFill>
                <a:latin typeface="Montserrat"/>
                <a:ea typeface="Montserrat"/>
                <a:cs typeface="Montserrat"/>
                <a:sym typeface="Montserrat"/>
              </a:rPr>
              <a:t>MARRINER MARKETING ©2019										MMC  Project Management Boot Camp | October  2019</a:t>
            </a:r>
            <a:endParaRPr sz="600">
              <a:solidFill>
                <a:schemeClr val="dk1"/>
              </a:solidFill>
              <a:latin typeface="Montserrat"/>
              <a:ea typeface="Montserrat"/>
              <a:cs typeface="Montserrat"/>
              <a:sym typeface="Montserrat"/>
            </a:endParaRPr>
          </a:p>
          <a:p>
            <a:pPr indent="0" lvl="0" marL="0" marR="0" rtl="0" algn="l">
              <a:spcBef>
                <a:spcPts val="0"/>
              </a:spcBef>
              <a:spcAft>
                <a:spcPts val="0"/>
              </a:spcAft>
              <a:buClr>
                <a:srgbClr val="575A5D"/>
              </a:buClr>
              <a:buSzPts val="1200"/>
              <a:buFont typeface="Arial"/>
              <a:buNone/>
            </a:pPr>
            <a:r>
              <a:t/>
            </a:r>
            <a:endParaRPr sz="600">
              <a:solidFill>
                <a:srgbClr val="000000"/>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2"/>
          <p:cNvSpPr txBox="1"/>
          <p:nvPr>
            <p:ph type="ctrTitle"/>
          </p:nvPr>
        </p:nvSpPr>
        <p:spPr>
          <a:xfrm>
            <a:off x="1540925" y="2095500"/>
            <a:ext cx="7603200" cy="844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lt1"/>
              </a:buClr>
              <a:buSzPts val="6000"/>
              <a:buFont typeface="Arial"/>
              <a:buNone/>
            </a:pPr>
            <a:r>
              <a:rPr lang="en-US" sz="3600">
                <a:latin typeface="Raleway"/>
                <a:ea typeface="Raleway"/>
                <a:cs typeface="Raleway"/>
                <a:sym typeface="Raleway"/>
              </a:rPr>
              <a:t>project set-up</a:t>
            </a:r>
            <a:r>
              <a:rPr lang="en-US" sz="3600">
                <a:latin typeface="Raleway"/>
                <a:ea typeface="Raleway"/>
                <a:cs typeface="Raleway"/>
                <a:sym typeface="Raleway"/>
              </a:rPr>
              <a:t> </a:t>
            </a:r>
            <a:endParaRPr i="0" sz="3600" u="none" cap="none" strike="noStrike">
              <a:solidFill>
                <a:schemeClr val="lt1"/>
              </a:solidFill>
              <a:latin typeface="Raleway"/>
              <a:ea typeface="Raleway"/>
              <a:cs typeface="Raleway"/>
              <a:sym typeface="Raleway"/>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3"/>
          <p:cNvSpPr txBox="1"/>
          <p:nvPr>
            <p:ph idx="12" type="sldNum"/>
          </p:nvPr>
        </p:nvSpPr>
        <p:spPr>
          <a:xfrm>
            <a:off x="8556784" y="6333134"/>
            <a:ext cx="548700" cy="525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600"/>
              <a:buNone/>
            </a:pPr>
            <a:fld id="{00000000-1234-1234-1234-123412341234}" type="slidenum">
              <a:rPr lang="en-US" sz="600">
                <a:latin typeface="Montserrat"/>
                <a:ea typeface="Montserrat"/>
                <a:cs typeface="Montserrat"/>
                <a:sym typeface="Montserrat"/>
              </a:rPr>
              <a:t>‹#›</a:t>
            </a:fld>
            <a:endParaRPr sz="600">
              <a:latin typeface="Montserrat"/>
              <a:ea typeface="Montserrat"/>
              <a:cs typeface="Montserrat"/>
              <a:sym typeface="Montserrat"/>
            </a:endParaRPr>
          </a:p>
        </p:txBody>
      </p:sp>
      <p:sp>
        <p:nvSpPr>
          <p:cNvPr id="109" name="Google Shape;109;p23"/>
          <p:cNvSpPr txBox="1"/>
          <p:nvPr/>
        </p:nvSpPr>
        <p:spPr>
          <a:xfrm>
            <a:off x="0" y="76200"/>
            <a:ext cx="9144000" cy="484800"/>
          </a:xfrm>
          <a:prstGeom prst="rect">
            <a:avLst/>
          </a:prstGeom>
          <a:solidFill>
            <a:srgbClr val="ECDC31"/>
          </a:solidFill>
          <a:ln>
            <a:noFill/>
          </a:ln>
        </p:spPr>
        <p:txBody>
          <a:bodyPr anchorCtr="0" anchor="ctr" bIns="45700" lIns="91425" spcFirstLastPara="1" rIns="91425" wrap="square" tIns="0">
            <a:noAutofit/>
          </a:bodyPr>
          <a:lstStyle/>
          <a:p>
            <a:pPr indent="457200" lvl="0" marL="0" marR="0" rtl="0" algn="l">
              <a:lnSpc>
                <a:spcPct val="100000"/>
              </a:lnSpc>
              <a:spcBef>
                <a:spcPts val="0"/>
              </a:spcBef>
              <a:spcAft>
                <a:spcPts val="0"/>
              </a:spcAft>
              <a:buClr>
                <a:srgbClr val="000000"/>
              </a:buClr>
              <a:buSzPts val="2000"/>
              <a:buFont typeface="Arial"/>
              <a:buNone/>
            </a:pPr>
            <a:r>
              <a:rPr lang="en-US" sz="2000">
                <a:solidFill>
                  <a:srgbClr val="434343"/>
                </a:solidFill>
                <a:latin typeface="Montserrat"/>
                <a:ea typeface="Montserrat"/>
                <a:cs typeface="Montserrat"/>
                <a:sym typeface="Montserrat"/>
              </a:rPr>
              <a:t>project set-up</a:t>
            </a:r>
            <a:endParaRPr b="0" i="0" sz="2000" u="none" cap="none" strike="noStrike">
              <a:solidFill>
                <a:srgbClr val="434343"/>
              </a:solidFill>
              <a:latin typeface="Montserrat"/>
              <a:ea typeface="Montserrat"/>
              <a:cs typeface="Montserrat"/>
              <a:sym typeface="Montserrat"/>
            </a:endParaRPr>
          </a:p>
        </p:txBody>
      </p:sp>
      <p:sp>
        <p:nvSpPr>
          <p:cNvPr id="110" name="Google Shape;110;p23"/>
          <p:cNvSpPr txBox="1"/>
          <p:nvPr/>
        </p:nvSpPr>
        <p:spPr>
          <a:xfrm>
            <a:off x="361950" y="1180425"/>
            <a:ext cx="8157000" cy="2514600"/>
          </a:xfrm>
          <a:prstGeom prst="rect">
            <a:avLst/>
          </a:prstGeom>
          <a:noFill/>
          <a:ln>
            <a:noFill/>
          </a:ln>
        </p:spPr>
        <p:txBody>
          <a:bodyPr anchorCtr="0" anchor="t" bIns="91425" lIns="91425" spcFirstLastPara="1" rIns="91425" wrap="square" tIns="91425">
            <a:noAutofit/>
          </a:bodyPr>
          <a:lstStyle/>
          <a:p>
            <a:pPr indent="-285750" lvl="0" marL="285750" rtl="0" algn="l">
              <a:lnSpc>
                <a:spcPct val="150000"/>
              </a:lnSpc>
              <a:spcBef>
                <a:spcPts val="0"/>
              </a:spcBef>
              <a:spcAft>
                <a:spcPts val="0"/>
              </a:spcAft>
              <a:buClr>
                <a:srgbClr val="666666"/>
              </a:buClr>
              <a:buSzPts val="1400"/>
              <a:buFont typeface="Proxima Nova"/>
              <a:buChar char="•"/>
            </a:pPr>
            <a:r>
              <a:rPr lang="en-US">
                <a:solidFill>
                  <a:srgbClr val="666666"/>
                </a:solidFill>
                <a:highlight>
                  <a:schemeClr val="lt1"/>
                </a:highlight>
                <a:latin typeface="Proxima Nova"/>
                <a:ea typeface="Proxima Nova"/>
                <a:cs typeface="Proxima Nova"/>
                <a:sym typeface="Proxima Nova"/>
              </a:rPr>
              <a:t>Ensure understanding of type of job (Landing Page, Banner Ads, Email, Sell Sheet)</a:t>
            </a:r>
            <a:endParaRPr>
              <a:solidFill>
                <a:srgbClr val="666666"/>
              </a:solidFill>
              <a:latin typeface="Proxima Nova"/>
              <a:ea typeface="Proxima Nova"/>
              <a:cs typeface="Proxima Nova"/>
              <a:sym typeface="Proxima Nova"/>
            </a:endParaRPr>
          </a:p>
          <a:p>
            <a:pPr indent="-285750" lvl="0" marL="285750" rtl="0" algn="l">
              <a:lnSpc>
                <a:spcPct val="150000"/>
              </a:lnSpc>
              <a:spcBef>
                <a:spcPts val="0"/>
              </a:spcBef>
              <a:spcAft>
                <a:spcPts val="0"/>
              </a:spcAft>
              <a:buClr>
                <a:srgbClr val="666666"/>
              </a:buClr>
              <a:buSzPts val="1400"/>
              <a:buFont typeface="Proxima Nova"/>
              <a:buChar char="•"/>
            </a:pPr>
            <a:r>
              <a:rPr lang="en-US">
                <a:solidFill>
                  <a:srgbClr val="666666"/>
                </a:solidFill>
                <a:latin typeface="Proxima Nova"/>
                <a:ea typeface="Proxima Nova"/>
                <a:cs typeface="Proxima Nova"/>
                <a:sym typeface="Proxima Nova"/>
              </a:rPr>
              <a:t>Confirm timing to launch/deliver and assess if feasible (i.e. are resources available?)</a:t>
            </a:r>
            <a:endParaRPr>
              <a:solidFill>
                <a:srgbClr val="666666"/>
              </a:solidFill>
              <a:latin typeface="Proxima Nova"/>
              <a:ea typeface="Proxima Nova"/>
              <a:cs typeface="Proxima Nova"/>
              <a:sym typeface="Proxima Nova"/>
            </a:endParaRPr>
          </a:p>
          <a:p>
            <a:pPr indent="-285750" lvl="0" marL="285750" rtl="0" algn="l">
              <a:lnSpc>
                <a:spcPct val="150000"/>
              </a:lnSpc>
              <a:spcBef>
                <a:spcPts val="0"/>
              </a:spcBef>
              <a:spcAft>
                <a:spcPts val="0"/>
              </a:spcAft>
              <a:buClr>
                <a:srgbClr val="666666"/>
              </a:buClr>
              <a:buSzPts val="1400"/>
              <a:buFont typeface="Proxima Nova"/>
              <a:buChar char="•"/>
            </a:pPr>
            <a:r>
              <a:rPr lang="en-US">
                <a:solidFill>
                  <a:srgbClr val="666666"/>
                </a:solidFill>
                <a:latin typeface="Proxima Nova"/>
                <a:ea typeface="Proxima Nova"/>
                <a:cs typeface="Proxima Nova"/>
                <a:sym typeface="Proxima Nova"/>
              </a:rPr>
              <a:t>How to review project budget and assign resources based on approved hours</a:t>
            </a:r>
            <a:endParaRPr>
              <a:solidFill>
                <a:srgbClr val="666666"/>
              </a:solidFill>
              <a:latin typeface="Proxima Nova"/>
              <a:ea typeface="Proxima Nova"/>
              <a:cs typeface="Proxima Nova"/>
              <a:sym typeface="Proxima Nova"/>
            </a:endParaRPr>
          </a:p>
          <a:p>
            <a:pPr indent="-285750" lvl="0" marL="285750" rtl="0" algn="l">
              <a:lnSpc>
                <a:spcPct val="150000"/>
              </a:lnSpc>
              <a:spcBef>
                <a:spcPts val="0"/>
              </a:spcBef>
              <a:spcAft>
                <a:spcPts val="0"/>
              </a:spcAft>
              <a:buClr>
                <a:srgbClr val="666666"/>
              </a:buClr>
              <a:buSzPts val="1400"/>
              <a:buFont typeface="Proxima Nova"/>
              <a:buChar char="•"/>
            </a:pPr>
            <a:r>
              <a:rPr lang="en-US">
                <a:solidFill>
                  <a:srgbClr val="666666"/>
                </a:solidFill>
                <a:latin typeface="Proxima Nova"/>
                <a:ea typeface="Proxima Nova"/>
                <a:cs typeface="Proxima Nova"/>
                <a:sym typeface="Proxima Nova"/>
              </a:rPr>
              <a:t>Project Set-up; project tasks vs. ongoing tasks</a:t>
            </a:r>
            <a:endParaRPr>
              <a:solidFill>
                <a:srgbClr val="666666"/>
              </a:solidFill>
              <a:latin typeface="Proxima Nova"/>
              <a:ea typeface="Proxima Nova"/>
              <a:cs typeface="Proxima Nova"/>
              <a:sym typeface="Proxima Nova"/>
            </a:endParaRPr>
          </a:p>
        </p:txBody>
      </p:sp>
      <p:sp>
        <p:nvSpPr>
          <p:cNvPr id="111" name="Google Shape;111;p23"/>
          <p:cNvSpPr txBox="1"/>
          <p:nvPr>
            <p:ph idx="2" type="body"/>
          </p:nvPr>
        </p:nvSpPr>
        <p:spPr>
          <a:xfrm>
            <a:off x="555850" y="4843425"/>
            <a:ext cx="8234100" cy="234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fld id="{00000000-1234-1234-1234-123412341234}" type="slidenum">
              <a:rPr lang="en-US" sz="600">
                <a:solidFill>
                  <a:srgbClr val="000000"/>
                </a:solidFill>
                <a:latin typeface="Montserrat"/>
                <a:ea typeface="Montserrat"/>
                <a:cs typeface="Montserrat"/>
                <a:sym typeface="Montserrat"/>
              </a:rPr>
              <a:t>‹#›</a:t>
            </a:fld>
            <a:r>
              <a:rPr lang="en-US" sz="600">
                <a:solidFill>
                  <a:srgbClr val="000000"/>
                </a:solidFill>
                <a:latin typeface="Montserrat"/>
                <a:ea typeface="Montserrat"/>
                <a:cs typeface="Montserrat"/>
                <a:sym typeface="Montserrat"/>
              </a:rPr>
              <a:t> | </a:t>
            </a:r>
            <a:r>
              <a:rPr lang="en-US" sz="600">
                <a:solidFill>
                  <a:schemeClr val="dk1"/>
                </a:solidFill>
                <a:latin typeface="Montserrat"/>
                <a:ea typeface="Montserrat"/>
                <a:cs typeface="Montserrat"/>
                <a:sym typeface="Montserrat"/>
              </a:rPr>
              <a:t>MARRINER MARKETING ©2019										MMC  Project Management Boot Camp | October  2019</a:t>
            </a:r>
            <a:endParaRPr sz="600">
              <a:solidFill>
                <a:schemeClr val="dk1"/>
              </a:solidFill>
              <a:latin typeface="Montserrat"/>
              <a:ea typeface="Montserrat"/>
              <a:cs typeface="Montserrat"/>
              <a:sym typeface="Montserrat"/>
            </a:endParaRPr>
          </a:p>
          <a:p>
            <a:pPr indent="0" lvl="0" marL="0" marR="0" rtl="0" algn="l">
              <a:spcBef>
                <a:spcPts val="0"/>
              </a:spcBef>
              <a:spcAft>
                <a:spcPts val="0"/>
              </a:spcAft>
              <a:buClr>
                <a:srgbClr val="575A5D"/>
              </a:buClr>
              <a:buSzPts val="1200"/>
              <a:buFont typeface="Arial"/>
              <a:buNone/>
            </a:pPr>
            <a:r>
              <a:t/>
            </a:r>
            <a:endParaRPr sz="600">
              <a:solidFill>
                <a:srgbClr val="000000"/>
              </a:solidFill>
              <a:latin typeface="Montserrat"/>
              <a:ea typeface="Montserrat"/>
              <a:cs typeface="Montserrat"/>
              <a:sym typeface="Montserrat"/>
            </a:endParaRPr>
          </a:p>
        </p:txBody>
      </p:sp>
      <p:pic>
        <p:nvPicPr>
          <p:cNvPr id="112" name="Google Shape;112;p23"/>
          <p:cNvPicPr preferRelativeResize="0"/>
          <p:nvPr/>
        </p:nvPicPr>
        <p:blipFill>
          <a:blip r:embed="rId3">
            <a:alphaModFix/>
          </a:blip>
          <a:stretch>
            <a:fillRect/>
          </a:stretch>
        </p:blipFill>
        <p:spPr>
          <a:xfrm>
            <a:off x="3366586" y="2695975"/>
            <a:ext cx="2019364" cy="1728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4"/>
          <p:cNvSpPr txBox="1"/>
          <p:nvPr>
            <p:ph idx="12" type="sldNum"/>
          </p:nvPr>
        </p:nvSpPr>
        <p:spPr>
          <a:xfrm>
            <a:off x="8556784" y="6333134"/>
            <a:ext cx="548700" cy="525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600"/>
              <a:buNone/>
            </a:pPr>
            <a:fld id="{00000000-1234-1234-1234-123412341234}" type="slidenum">
              <a:rPr lang="en-US" sz="600">
                <a:latin typeface="Montserrat"/>
                <a:ea typeface="Montserrat"/>
                <a:cs typeface="Montserrat"/>
                <a:sym typeface="Montserrat"/>
              </a:rPr>
              <a:t>‹#›</a:t>
            </a:fld>
            <a:endParaRPr sz="600">
              <a:latin typeface="Montserrat"/>
              <a:ea typeface="Montserrat"/>
              <a:cs typeface="Montserrat"/>
              <a:sym typeface="Montserrat"/>
            </a:endParaRPr>
          </a:p>
        </p:txBody>
      </p:sp>
      <p:sp>
        <p:nvSpPr>
          <p:cNvPr id="118" name="Google Shape;118;p24"/>
          <p:cNvSpPr txBox="1"/>
          <p:nvPr/>
        </p:nvSpPr>
        <p:spPr>
          <a:xfrm>
            <a:off x="0" y="76200"/>
            <a:ext cx="9144000" cy="484800"/>
          </a:xfrm>
          <a:prstGeom prst="rect">
            <a:avLst/>
          </a:prstGeom>
          <a:solidFill>
            <a:srgbClr val="ECDC31"/>
          </a:solidFill>
          <a:ln>
            <a:noFill/>
          </a:ln>
        </p:spPr>
        <p:txBody>
          <a:bodyPr anchorCtr="0" anchor="ctr" bIns="45700" lIns="91425" spcFirstLastPara="1" rIns="91425" wrap="square" tIns="0">
            <a:noAutofit/>
          </a:bodyPr>
          <a:lstStyle/>
          <a:p>
            <a:pPr indent="457200" lvl="0" marL="0" marR="0" rtl="0" algn="l">
              <a:lnSpc>
                <a:spcPct val="100000"/>
              </a:lnSpc>
              <a:spcBef>
                <a:spcPts val="0"/>
              </a:spcBef>
              <a:spcAft>
                <a:spcPts val="0"/>
              </a:spcAft>
              <a:buClr>
                <a:srgbClr val="000000"/>
              </a:buClr>
              <a:buSzPts val="2000"/>
              <a:buFont typeface="Arial"/>
              <a:buNone/>
            </a:pPr>
            <a:r>
              <a:rPr lang="en-US" sz="2000">
                <a:solidFill>
                  <a:srgbClr val="434343"/>
                </a:solidFill>
                <a:latin typeface="Montserrat"/>
                <a:ea typeface="Montserrat"/>
                <a:cs typeface="Montserrat"/>
                <a:sym typeface="Montserrat"/>
              </a:rPr>
              <a:t>what type of job is this?</a:t>
            </a:r>
            <a:endParaRPr b="0" i="0" sz="2000" u="none" cap="none" strike="noStrike">
              <a:solidFill>
                <a:srgbClr val="434343"/>
              </a:solidFill>
              <a:latin typeface="Montserrat"/>
              <a:ea typeface="Montserrat"/>
              <a:cs typeface="Montserrat"/>
              <a:sym typeface="Montserrat"/>
            </a:endParaRPr>
          </a:p>
        </p:txBody>
      </p:sp>
      <p:sp>
        <p:nvSpPr>
          <p:cNvPr id="119" name="Google Shape;119;p24"/>
          <p:cNvSpPr txBox="1"/>
          <p:nvPr/>
        </p:nvSpPr>
        <p:spPr>
          <a:xfrm>
            <a:off x="361950" y="946625"/>
            <a:ext cx="8157000" cy="2514600"/>
          </a:xfrm>
          <a:prstGeom prst="rect">
            <a:avLst/>
          </a:prstGeom>
          <a:noFill/>
          <a:ln>
            <a:noFill/>
          </a:ln>
        </p:spPr>
        <p:txBody>
          <a:bodyPr anchorCtr="0" anchor="t" bIns="91425" lIns="91425" spcFirstLastPara="1" rIns="91425" wrap="square" tIns="91425">
            <a:noAutofit/>
          </a:bodyPr>
          <a:lstStyle/>
          <a:p>
            <a:pPr indent="-285750" lvl="0" marL="285750" rtl="0" algn="l">
              <a:lnSpc>
                <a:spcPct val="150000"/>
              </a:lnSpc>
              <a:spcBef>
                <a:spcPts val="0"/>
              </a:spcBef>
              <a:spcAft>
                <a:spcPts val="0"/>
              </a:spcAft>
              <a:buClr>
                <a:srgbClr val="666666"/>
              </a:buClr>
              <a:buSzPts val="1400"/>
              <a:buFont typeface="Proxima Nova"/>
              <a:buChar char="•"/>
            </a:pPr>
            <a:r>
              <a:rPr lang="en-US">
                <a:solidFill>
                  <a:srgbClr val="666666"/>
                </a:solidFill>
                <a:highlight>
                  <a:schemeClr val="lt1"/>
                </a:highlight>
                <a:latin typeface="Proxima Nova"/>
                <a:ea typeface="Proxima Nova"/>
                <a:cs typeface="Proxima Nova"/>
                <a:sym typeface="Proxima Nova"/>
              </a:rPr>
              <a:t>Setting up the Kickoff</a:t>
            </a:r>
            <a:endParaRPr>
              <a:solidFill>
                <a:srgbClr val="666666"/>
              </a:solidFill>
              <a:highlight>
                <a:schemeClr val="lt1"/>
              </a:highlight>
              <a:latin typeface="Proxima Nova"/>
              <a:ea typeface="Proxima Nova"/>
              <a:cs typeface="Proxima Nova"/>
              <a:sym typeface="Proxima Nova"/>
            </a:endParaRPr>
          </a:p>
          <a:p>
            <a:pPr indent="-285750" lvl="0" marL="285750" rtl="0" algn="l">
              <a:lnSpc>
                <a:spcPct val="150000"/>
              </a:lnSpc>
              <a:spcBef>
                <a:spcPts val="0"/>
              </a:spcBef>
              <a:spcAft>
                <a:spcPts val="0"/>
              </a:spcAft>
              <a:buClr>
                <a:srgbClr val="666666"/>
              </a:buClr>
              <a:buSzPts val="1400"/>
              <a:buFont typeface="Proxima Nova"/>
              <a:buChar char="•"/>
            </a:pPr>
            <a:r>
              <a:rPr lang="en-US">
                <a:solidFill>
                  <a:srgbClr val="666666"/>
                </a:solidFill>
                <a:highlight>
                  <a:schemeClr val="lt1"/>
                </a:highlight>
                <a:latin typeface="Proxima Nova"/>
                <a:ea typeface="Proxima Nova"/>
                <a:cs typeface="Proxima Nova"/>
                <a:sym typeface="Proxima Nova"/>
              </a:rPr>
              <a:t>Ensure K/O task is created once K/O is scheduled and correct people are assigned to the task.</a:t>
            </a:r>
            <a:endParaRPr>
              <a:solidFill>
                <a:srgbClr val="666666"/>
              </a:solidFill>
              <a:highlight>
                <a:schemeClr val="lt1"/>
              </a:highlight>
              <a:latin typeface="Proxima Nova"/>
              <a:ea typeface="Proxima Nova"/>
              <a:cs typeface="Proxima Nova"/>
              <a:sym typeface="Proxima Nova"/>
            </a:endParaRPr>
          </a:p>
          <a:p>
            <a:pPr indent="-285750" lvl="0" marL="285750" rtl="0" algn="l">
              <a:lnSpc>
                <a:spcPct val="150000"/>
              </a:lnSpc>
              <a:spcBef>
                <a:spcPts val="0"/>
              </a:spcBef>
              <a:spcAft>
                <a:spcPts val="0"/>
              </a:spcAft>
              <a:buClr>
                <a:srgbClr val="666666"/>
              </a:buClr>
              <a:buSzPts val="1400"/>
              <a:buFont typeface="Proxima Nova"/>
              <a:buChar char="•"/>
            </a:pPr>
            <a:r>
              <a:rPr lang="en-US">
                <a:solidFill>
                  <a:srgbClr val="666666"/>
                </a:solidFill>
                <a:highlight>
                  <a:schemeClr val="lt1"/>
                </a:highlight>
                <a:latin typeface="Proxima Nova"/>
                <a:ea typeface="Proxima Nova"/>
                <a:cs typeface="Proxima Nova"/>
                <a:sym typeface="Proxima Nova"/>
              </a:rPr>
              <a:t>Prep for K/O</a:t>
            </a:r>
            <a:endParaRPr>
              <a:solidFill>
                <a:srgbClr val="666666"/>
              </a:solidFill>
              <a:highlight>
                <a:schemeClr val="lt1"/>
              </a:highlight>
              <a:latin typeface="Proxima Nova"/>
              <a:ea typeface="Proxima Nova"/>
              <a:cs typeface="Proxima Nova"/>
              <a:sym typeface="Proxima Nova"/>
            </a:endParaRPr>
          </a:p>
          <a:p>
            <a:pPr indent="-304800" lvl="1" marL="914400" rtl="0" algn="l">
              <a:lnSpc>
                <a:spcPct val="150000"/>
              </a:lnSpc>
              <a:spcBef>
                <a:spcPts val="0"/>
              </a:spcBef>
              <a:spcAft>
                <a:spcPts val="0"/>
              </a:spcAft>
              <a:buClr>
                <a:srgbClr val="666666"/>
              </a:buClr>
              <a:buSzPts val="1200"/>
              <a:buFont typeface="Proxima Nova"/>
              <a:buChar char="○"/>
            </a:pPr>
            <a:r>
              <a:rPr lang="en-US" sz="1200">
                <a:solidFill>
                  <a:srgbClr val="666666"/>
                </a:solidFill>
                <a:highlight>
                  <a:schemeClr val="lt1"/>
                </a:highlight>
                <a:latin typeface="Proxima Nova"/>
                <a:ea typeface="Proxima Nova"/>
                <a:cs typeface="Proxima Nova"/>
                <a:sym typeface="Proxima Nova"/>
              </a:rPr>
              <a:t>Review hours allocation to ensure correct resources are included on the invite</a:t>
            </a:r>
            <a:endParaRPr sz="1200">
              <a:solidFill>
                <a:srgbClr val="666666"/>
              </a:solidFill>
              <a:highlight>
                <a:schemeClr val="lt1"/>
              </a:highlight>
              <a:latin typeface="Proxima Nova"/>
              <a:ea typeface="Proxima Nova"/>
              <a:cs typeface="Proxima Nova"/>
              <a:sym typeface="Proxima Nova"/>
            </a:endParaRPr>
          </a:p>
          <a:p>
            <a:pPr indent="-304800" lvl="1" marL="914400" rtl="0" algn="l">
              <a:lnSpc>
                <a:spcPct val="150000"/>
              </a:lnSpc>
              <a:spcBef>
                <a:spcPts val="0"/>
              </a:spcBef>
              <a:spcAft>
                <a:spcPts val="0"/>
              </a:spcAft>
              <a:buClr>
                <a:srgbClr val="666666"/>
              </a:buClr>
              <a:buSzPts val="1200"/>
              <a:buFont typeface="Proxima Nova"/>
              <a:buChar char="○"/>
            </a:pPr>
            <a:r>
              <a:rPr lang="en-US" sz="1200">
                <a:solidFill>
                  <a:srgbClr val="666666"/>
                </a:solidFill>
                <a:highlight>
                  <a:schemeClr val="lt1"/>
                </a:highlight>
                <a:latin typeface="Proxima Nova"/>
                <a:ea typeface="Proxima Nova"/>
                <a:cs typeface="Proxima Nova"/>
                <a:sym typeface="Proxima Nova"/>
              </a:rPr>
              <a:t>Review Brief, ensure it is attached to invite, or follow-up with account lead to GET IT DONE. Upload under FILES once Brief is written</a:t>
            </a:r>
            <a:endParaRPr sz="1200">
              <a:solidFill>
                <a:srgbClr val="666666"/>
              </a:solidFill>
              <a:highlight>
                <a:schemeClr val="lt1"/>
              </a:highlight>
              <a:latin typeface="Proxima Nova"/>
              <a:ea typeface="Proxima Nova"/>
              <a:cs typeface="Proxima Nova"/>
              <a:sym typeface="Proxima Nova"/>
            </a:endParaRPr>
          </a:p>
          <a:p>
            <a:pPr indent="-304800" lvl="1" marL="914400" rtl="0" algn="l">
              <a:lnSpc>
                <a:spcPct val="150000"/>
              </a:lnSpc>
              <a:spcBef>
                <a:spcPts val="0"/>
              </a:spcBef>
              <a:spcAft>
                <a:spcPts val="0"/>
              </a:spcAft>
              <a:buClr>
                <a:srgbClr val="666666"/>
              </a:buClr>
              <a:buSzPts val="1200"/>
              <a:buFont typeface="Proxima Nova"/>
              <a:buChar char="○"/>
            </a:pPr>
            <a:r>
              <a:rPr lang="en-US" sz="1200">
                <a:solidFill>
                  <a:srgbClr val="666666"/>
                </a:solidFill>
                <a:highlight>
                  <a:schemeClr val="lt1"/>
                </a:highlight>
                <a:latin typeface="Proxima Nova"/>
                <a:ea typeface="Proxima Nova"/>
                <a:cs typeface="Proxima Nova"/>
                <a:sym typeface="Proxima Nova"/>
              </a:rPr>
              <a:t>If questions before K/O, talk to team members about the project and what the job entails</a:t>
            </a:r>
            <a:endParaRPr sz="1200">
              <a:solidFill>
                <a:srgbClr val="666666"/>
              </a:solidFill>
              <a:highlight>
                <a:schemeClr val="lt1"/>
              </a:highlight>
              <a:latin typeface="Proxima Nova"/>
              <a:ea typeface="Proxima Nova"/>
              <a:cs typeface="Proxima Nova"/>
              <a:sym typeface="Proxima Nova"/>
            </a:endParaRPr>
          </a:p>
          <a:p>
            <a:pPr indent="-304800" lvl="1" marL="914400" rtl="0" algn="l">
              <a:lnSpc>
                <a:spcPct val="150000"/>
              </a:lnSpc>
              <a:spcBef>
                <a:spcPts val="0"/>
              </a:spcBef>
              <a:spcAft>
                <a:spcPts val="0"/>
              </a:spcAft>
              <a:buClr>
                <a:srgbClr val="666666"/>
              </a:buClr>
              <a:buSzPts val="1200"/>
              <a:buFont typeface="Proxima Nova"/>
              <a:buChar char="○"/>
            </a:pPr>
            <a:r>
              <a:rPr lang="en-US" sz="1200">
                <a:solidFill>
                  <a:srgbClr val="666666"/>
                </a:solidFill>
                <a:highlight>
                  <a:schemeClr val="lt1"/>
                </a:highlight>
                <a:latin typeface="Proxima Nova"/>
                <a:ea typeface="Proxima Nova"/>
                <a:cs typeface="Proxima Nova"/>
                <a:sym typeface="Proxima Nova"/>
              </a:rPr>
              <a:t>Ensure Job is moved from DEFINITION to PRODUCTION once invite has been sent</a:t>
            </a:r>
            <a:endParaRPr sz="1200">
              <a:solidFill>
                <a:srgbClr val="666666"/>
              </a:solidFill>
              <a:highlight>
                <a:schemeClr val="lt1"/>
              </a:highlight>
              <a:latin typeface="Proxima Nova"/>
              <a:ea typeface="Proxima Nova"/>
              <a:cs typeface="Proxima Nova"/>
              <a:sym typeface="Proxima Nova"/>
            </a:endParaRPr>
          </a:p>
          <a:p>
            <a:pPr indent="-304800" lvl="1" marL="914400" rtl="0" algn="l">
              <a:lnSpc>
                <a:spcPct val="150000"/>
              </a:lnSpc>
              <a:spcBef>
                <a:spcPts val="0"/>
              </a:spcBef>
              <a:spcAft>
                <a:spcPts val="0"/>
              </a:spcAft>
              <a:buClr>
                <a:srgbClr val="666666"/>
              </a:buClr>
              <a:buSzPts val="1200"/>
              <a:buFont typeface="Proxima Nova"/>
              <a:buChar char="○"/>
            </a:pPr>
            <a:r>
              <a:rPr lang="en-US" sz="1200">
                <a:solidFill>
                  <a:srgbClr val="666666"/>
                </a:solidFill>
                <a:highlight>
                  <a:schemeClr val="lt1"/>
                </a:highlight>
                <a:latin typeface="Proxima Nova"/>
                <a:ea typeface="Proxima Nova"/>
                <a:cs typeface="Proxima Nova"/>
                <a:sym typeface="Proxima Nova"/>
              </a:rPr>
              <a:t>Update Start/End Dates (Start date, at the very least should be Date of K/O, end date adjusted based on K/O)</a:t>
            </a:r>
            <a:endParaRPr sz="1200">
              <a:solidFill>
                <a:srgbClr val="666666"/>
              </a:solidFill>
              <a:highlight>
                <a:schemeClr val="lt1"/>
              </a:highlight>
              <a:latin typeface="Proxima Nova"/>
              <a:ea typeface="Proxima Nova"/>
              <a:cs typeface="Proxima Nova"/>
              <a:sym typeface="Proxima Nova"/>
            </a:endParaRPr>
          </a:p>
          <a:p>
            <a:pPr indent="-304800" lvl="1" marL="914400" rtl="0" algn="l">
              <a:lnSpc>
                <a:spcPct val="150000"/>
              </a:lnSpc>
              <a:spcBef>
                <a:spcPts val="0"/>
              </a:spcBef>
              <a:spcAft>
                <a:spcPts val="0"/>
              </a:spcAft>
              <a:buClr>
                <a:srgbClr val="666666"/>
              </a:buClr>
              <a:buSzPts val="1200"/>
              <a:buFont typeface="Proxima Nova"/>
              <a:buChar char="○"/>
            </a:pPr>
            <a:r>
              <a:rPr lang="en-US" sz="1200">
                <a:solidFill>
                  <a:srgbClr val="666666"/>
                </a:solidFill>
                <a:highlight>
                  <a:schemeClr val="lt1"/>
                </a:highlight>
                <a:latin typeface="Proxima Nova"/>
                <a:ea typeface="Proxima Nova"/>
                <a:cs typeface="Proxima Nova"/>
                <a:sym typeface="Proxima Nova"/>
              </a:rPr>
              <a:t>Put in a K/O task; assign resources who will be in attendance</a:t>
            </a:r>
            <a:endParaRPr sz="1200">
              <a:solidFill>
                <a:srgbClr val="666666"/>
              </a:solidFill>
              <a:highlight>
                <a:schemeClr val="lt1"/>
              </a:highlight>
              <a:latin typeface="Proxima Nova"/>
              <a:ea typeface="Proxima Nova"/>
              <a:cs typeface="Proxima Nova"/>
              <a:sym typeface="Proxima Nova"/>
            </a:endParaRPr>
          </a:p>
          <a:p>
            <a:pPr indent="-304800" lvl="1" marL="914400" rtl="0" algn="l">
              <a:lnSpc>
                <a:spcPct val="150000"/>
              </a:lnSpc>
              <a:spcBef>
                <a:spcPts val="0"/>
              </a:spcBef>
              <a:spcAft>
                <a:spcPts val="0"/>
              </a:spcAft>
              <a:buClr>
                <a:srgbClr val="666666"/>
              </a:buClr>
              <a:buSzPts val="1200"/>
              <a:buFont typeface="Proxima Nova"/>
              <a:buChar char="○"/>
            </a:pPr>
            <a:r>
              <a:rPr lang="en-US" sz="1200">
                <a:solidFill>
                  <a:srgbClr val="666666"/>
                </a:solidFill>
                <a:highlight>
                  <a:schemeClr val="lt1"/>
                </a:highlight>
                <a:latin typeface="Proxima Nova"/>
                <a:ea typeface="Proxima Nova"/>
                <a:cs typeface="Proxima Nova"/>
                <a:sym typeface="Proxima Nova"/>
              </a:rPr>
              <a:t>Put in a conversation that K/O is scheduled and schedule will be put in after the K/O</a:t>
            </a:r>
            <a:endParaRPr sz="1200">
              <a:solidFill>
                <a:srgbClr val="666666"/>
              </a:solidFill>
              <a:highlight>
                <a:schemeClr val="lt1"/>
              </a:highlight>
              <a:latin typeface="Proxima Nova"/>
              <a:ea typeface="Proxima Nova"/>
              <a:cs typeface="Proxima Nova"/>
              <a:sym typeface="Proxima Nova"/>
            </a:endParaRPr>
          </a:p>
          <a:p>
            <a:pPr indent="-304800" lvl="1" marL="914400" rtl="0" algn="l">
              <a:lnSpc>
                <a:spcPct val="150000"/>
              </a:lnSpc>
              <a:spcBef>
                <a:spcPts val="0"/>
              </a:spcBef>
              <a:spcAft>
                <a:spcPts val="0"/>
              </a:spcAft>
              <a:buClr>
                <a:srgbClr val="666666"/>
              </a:buClr>
              <a:buSzPts val="1200"/>
              <a:buFont typeface="Proxima Nova"/>
              <a:buChar char="○"/>
            </a:pPr>
            <a:r>
              <a:rPr lang="en-US" sz="1200">
                <a:solidFill>
                  <a:srgbClr val="666666"/>
                </a:solidFill>
                <a:highlight>
                  <a:schemeClr val="lt1"/>
                </a:highlight>
                <a:latin typeface="Proxima Nova"/>
                <a:ea typeface="Proxima Nova"/>
                <a:cs typeface="Proxima Nova"/>
                <a:sym typeface="Proxima Nova"/>
              </a:rPr>
              <a:t>COMMUNICATION IS KEY</a:t>
            </a:r>
            <a:endParaRPr sz="1200">
              <a:solidFill>
                <a:srgbClr val="666666"/>
              </a:solidFill>
              <a:highlight>
                <a:schemeClr val="lt1"/>
              </a:highlight>
              <a:latin typeface="Proxima Nova"/>
              <a:ea typeface="Proxima Nova"/>
              <a:cs typeface="Proxima Nova"/>
              <a:sym typeface="Proxima Nova"/>
            </a:endParaRPr>
          </a:p>
          <a:p>
            <a:pPr indent="0" lvl="0" marL="457200" rtl="0" algn="l">
              <a:lnSpc>
                <a:spcPct val="150000"/>
              </a:lnSpc>
              <a:spcBef>
                <a:spcPts val="0"/>
              </a:spcBef>
              <a:spcAft>
                <a:spcPts val="0"/>
              </a:spcAft>
              <a:buNone/>
            </a:pPr>
            <a:r>
              <a:t/>
            </a:r>
            <a:endParaRPr>
              <a:solidFill>
                <a:srgbClr val="666666"/>
              </a:solidFill>
              <a:highlight>
                <a:schemeClr val="lt1"/>
              </a:highlight>
            </a:endParaRPr>
          </a:p>
        </p:txBody>
      </p:sp>
      <p:sp>
        <p:nvSpPr>
          <p:cNvPr id="120" name="Google Shape;120;p24"/>
          <p:cNvSpPr txBox="1"/>
          <p:nvPr>
            <p:ph idx="2" type="body"/>
          </p:nvPr>
        </p:nvSpPr>
        <p:spPr>
          <a:xfrm>
            <a:off x="555850" y="4843425"/>
            <a:ext cx="8234100" cy="234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fld id="{00000000-1234-1234-1234-123412341234}" type="slidenum">
              <a:rPr lang="en-US" sz="600">
                <a:solidFill>
                  <a:srgbClr val="000000"/>
                </a:solidFill>
                <a:latin typeface="Montserrat"/>
                <a:ea typeface="Montserrat"/>
                <a:cs typeface="Montserrat"/>
                <a:sym typeface="Montserrat"/>
              </a:rPr>
              <a:t>‹#›</a:t>
            </a:fld>
            <a:r>
              <a:rPr lang="en-US" sz="600">
                <a:solidFill>
                  <a:srgbClr val="000000"/>
                </a:solidFill>
                <a:latin typeface="Montserrat"/>
                <a:ea typeface="Montserrat"/>
                <a:cs typeface="Montserrat"/>
                <a:sym typeface="Montserrat"/>
              </a:rPr>
              <a:t> | </a:t>
            </a:r>
            <a:r>
              <a:rPr lang="en-US" sz="600">
                <a:solidFill>
                  <a:schemeClr val="dk1"/>
                </a:solidFill>
                <a:latin typeface="Montserrat"/>
                <a:ea typeface="Montserrat"/>
                <a:cs typeface="Montserrat"/>
                <a:sym typeface="Montserrat"/>
              </a:rPr>
              <a:t>MARRINER MARKETING ©2019										MMC  Project Management Boot Camp | October  2019</a:t>
            </a:r>
            <a:endParaRPr sz="600">
              <a:solidFill>
                <a:schemeClr val="dk1"/>
              </a:solidFill>
              <a:latin typeface="Montserrat"/>
              <a:ea typeface="Montserrat"/>
              <a:cs typeface="Montserrat"/>
              <a:sym typeface="Montserrat"/>
            </a:endParaRPr>
          </a:p>
          <a:p>
            <a:pPr indent="0" lvl="0" marL="0" marR="0" rtl="0" algn="l">
              <a:spcBef>
                <a:spcPts val="0"/>
              </a:spcBef>
              <a:spcAft>
                <a:spcPts val="0"/>
              </a:spcAft>
              <a:buClr>
                <a:srgbClr val="575A5D"/>
              </a:buClr>
              <a:buSzPts val="1200"/>
              <a:buFont typeface="Arial"/>
              <a:buNone/>
            </a:pPr>
            <a:r>
              <a:t/>
            </a:r>
            <a:endParaRPr sz="600">
              <a:solidFill>
                <a:srgbClr val="000000"/>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5"/>
          <p:cNvSpPr txBox="1"/>
          <p:nvPr/>
        </p:nvSpPr>
        <p:spPr>
          <a:xfrm>
            <a:off x="103675" y="298000"/>
            <a:ext cx="8453100" cy="25146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sz="1200">
              <a:solidFill>
                <a:srgbClr val="666666"/>
              </a:solidFill>
              <a:highlight>
                <a:schemeClr val="lt1"/>
              </a:highlight>
            </a:endParaRPr>
          </a:p>
          <a:p>
            <a:pPr indent="-273050" lvl="0" marL="285750" rtl="0" algn="l">
              <a:lnSpc>
                <a:spcPct val="150000"/>
              </a:lnSpc>
              <a:spcBef>
                <a:spcPts val="0"/>
              </a:spcBef>
              <a:spcAft>
                <a:spcPts val="0"/>
              </a:spcAft>
              <a:buClr>
                <a:srgbClr val="666666"/>
              </a:buClr>
              <a:buSzPts val="1200"/>
              <a:buFont typeface="Proxima Nova"/>
              <a:buChar char="●"/>
            </a:pPr>
            <a:r>
              <a:rPr lang="en-US" sz="1200">
                <a:solidFill>
                  <a:srgbClr val="666666"/>
                </a:solidFill>
                <a:highlight>
                  <a:schemeClr val="lt1"/>
                </a:highlight>
                <a:latin typeface="Proxima Nova"/>
                <a:ea typeface="Proxima Nova"/>
                <a:cs typeface="Proxima Nova"/>
                <a:sym typeface="Proxima Nova"/>
              </a:rPr>
              <a:t>Ask the right questions at the Kickoff</a:t>
            </a:r>
            <a:endParaRPr sz="1200">
              <a:solidFill>
                <a:srgbClr val="666666"/>
              </a:solidFill>
              <a:highlight>
                <a:schemeClr val="lt1"/>
              </a:highlight>
              <a:latin typeface="Proxima Nova"/>
              <a:ea typeface="Proxima Nova"/>
              <a:cs typeface="Proxima Nova"/>
              <a:sym typeface="Proxima Nova"/>
            </a:endParaRPr>
          </a:p>
          <a:p>
            <a:pPr indent="-304800" lvl="1" marL="914400" marR="0" rtl="0" algn="l">
              <a:lnSpc>
                <a:spcPct val="150000"/>
              </a:lnSpc>
              <a:spcBef>
                <a:spcPts val="0"/>
              </a:spcBef>
              <a:spcAft>
                <a:spcPts val="0"/>
              </a:spcAft>
              <a:buClr>
                <a:srgbClr val="666666"/>
              </a:buClr>
              <a:buSzPts val="1200"/>
              <a:buFont typeface="Proxima Nova"/>
              <a:buChar char="○"/>
            </a:pPr>
            <a:r>
              <a:rPr lang="en-US" sz="1200">
                <a:solidFill>
                  <a:srgbClr val="666666"/>
                </a:solidFill>
                <a:highlight>
                  <a:schemeClr val="lt1"/>
                </a:highlight>
                <a:latin typeface="Proxima Nova"/>
                <a:ea typeface="Proxima Nova"/>
                <a:cs typeface="Proxima Nova"/>
                <a:sym typeface="Proxima Nova"/>
              </a:rPr>
              <a:t>What is driving to this landing page? Do we need a separate thank you page? Who should get email notifications (if applicable)? Do we have all the assets? Do they need to be sized? How many resizes are needed and what are the specs for these banner ads? Do we even have specs?</a:t>
            </a:r>
            <a:endParaRPr sz="1200">
              <a:solidFill>
                <a:srgbClr val="666666"/>
              </a:solidFill>
              <a:highlight>
                <a:schemeClr val="lt1"/>
              </a:highlight>
              <a:latin typeface="Proxima Nova"/>
              <a:ea typeface="Proxima Nova"/>
              <a:cs typeface="Proxima Nova"/>
              <a:sym typeface="Proxima Nova"/>
            </a:endParaRPr>
          </a:p>
          <a:p>
            <a:pPr indent="-304800" lvl="0" marL="457200" marR="0" rtl="0" algn="l">
              <a:lnSpc>
                <a:spcPct val="150000"/>
              </a:lnSpc>
              <a:spcBef>
                <a:spcPts val="0"/>
              </a:spcBef>
              <a:spcAft>
                <a:spcPts val="0"/>
              </a:spcAft>
              <a:buClr>
                <a:srgbClr val="666666"/>
              </a:buClr>
              <a:buSzPts val="1200"/>
              <a:buFont typeface="Proxima Nova"/>
              <a:buChar char="●"/>
            </a:pPr>
            <a:r>
              <a:rPr lang="en-US" sz="1200">
                <a:solidFill>
                  <a:srgbClr val="666666"/>
                </a:solidFill>
                <a:highlight>
                  <a:schemeClr val="lt1"/>
                </a:highlight>
                <a:latin typeface="Proxima Nova"/>
                <a:ea typeface="Proxima Nova"/>
                <a:cs typeface="Proxima Nova"/>
                <a:sym typeface="Proxima Nova"/>
              </a:rPr>
              <a:t>Ask about Timing</a:t>
            </a:r>
            <a:endParaRPr sz="1200">
              <a:solidFill>
                <a:srgbClr val="666666"/>
              </a:solidFill>
              <a:highlight>
                <a:schemeClr val="lt1"/>
              </a:highlight>
              <a:latin typeface="Proxima Nova"/>
              <a:ea typeface="Proxima Nova"/>
              <a:cs typeface="Proxima Nova"/>
              <a:sym typeface="Proxima Nova"/>
            </a:endParaRPr>
          </a:p>
          <a:p>
            <a:pPr indent="-304800" lvl="1" marL="914400" marR="0" rtl="0" algn="l">
              <a:lnSpc>
                <a:spcPct val="150000"/>
              </a:lnSpc>
              <a:spcBef>
                <a:spcPts val="0"/>
              </a:spcBef>
              <a:spcAft>
                <a:spcPts val="0"/>
              </a:spcAft>
              <a:buClr>
                <a:srgbClr val="666666"/>
              </a:buClr>
              <a:buSzPts val="1200"/>
              <a:buFont typeface="Proxima Nova"/>
              <a:buChar char="○"/>
            </a:pPr>
            <a:r>
              <a:rPr lang="en-US" sz="1200">
                <a:solidFill>
                  <a:srgbClr val="666666"/>
                </a:solidFill>
                <a:highlight>
                  <a:schemeClr val="lt1"/>
                </a:highlight>
                <a:latin typeface="Proxima Nova"/>
                <a:ea typeface="Proxima Nova"/>
                <a:cs typeface="Proxima Nova"/>
                <a:sym typeface="Proxima Nova"/>
              </a:rPr>
              <a:t>When is this needed? Why? What’s the reason for the rush? </a:t>
            </a:r>
            <a:endParaRPr sz="1200">
              <a:solidFill>
                <a:srgbClr val="666666"/>
              </a:solidFill>
              <a:highlight>
                <a:schemeClr val="lt1"/>
              </a:highlight>
              <a:latin typeface="Proxima Nova"/>
              <a:ea typeface="Proxima Nova"/>
              <a:cs typeface="Proxima Nova"/>
              <a:sym typeface="Proxima Nova"/>
            </a:endParaRPr>
          </a:p>
          <a:p>
            <a:pPr indent="-304800" lvl="1" marL="914400" marR="0" rtl="0" algn="l">
              <a:lnSpc>
                <a:spcPct val="150000"/>
              </a:lnSpc>
              <a:spcBef>
                <a:spcPts val="0"/>
              </a:spcBef>
              <a:spcAft>
                <a:spcPts val="0"/>
              </a:spcAft>
              <a:buClr>
                <a:srgbClr val="666666"/>
              </a:buClr>
              <a:buSzPts val="1200"/>
              <a:buFont typeface="Proxima Nova"/>
              <a:buChar char="○"/>
            </a:pPr>
            <a:r>
              <a:rPr lang="en-US" sz="1200">
                <a:solidFill>
                  <a:srgbClr val="666666"/>
                </a:solidFill>
                <a:highlight>
                  <a:schemeClr val="lt1"/>
                </a:highlight>
                <a:latin typeface="Proxima Nova"/>
                <a:ea typeface="Proxima Nova"/>
                <a:cs typeface="Proxima Nova"/>
                <a:sym typeface="Proxima Nova"/>
              </a:rPr>
              <a:t>Do we have resources available?</a:t>
            </a:r>
            <a:endParaRPr sz="1200">
              <a:solidFill>
                <a:srgbClr val="666666"/>
              </a:solidFill>
              <a:highlight>
                <a:schemeClr val="lt1"/>
              </a:highlight>
              <a:latin typeface="Proxima Nova"/>
              <a:ea typeface="Proxima Nova"/>
              <a:cs typeface="Proxima Nova"/>
              <a:sym typeface="Proxima Nova"/>
            </a:endParaRPr>
          </a:p>
          <a:p>
            <a:pPr indent="-304800" lvl="1" marL="914400" marR="0" rtl="0" algn="l">
              <a:lnSpc>
                <a:spcPct val="150000"/>
              </a:lnSpc>
              <a:spcBef>
                <a:spcPts val="0"/>
              </a:spcBef>
              <a:spcAft>
                <a:spcPts val="0"/>
              </a:spcAft>
              <a:buClr>
                <a:srgbClr val="666666"/>
              </a:buClr>
              <a:buSzPts val="1200"/>
              <a:buFont typeface="Proxima Nova"/>
              <a:buChar char="○"/>
            </a:pPr>
            <a:r>
              <a:rPr lang="en-US" sz="1200">
                <a:solidFill>
                  <a:srgbClr val="666666"/>
                </a:solidFill>
                <a:highlight>
                  <a:schemeClr val="lt1"/>
                </a:highlight>
                <a:latin typeface="Proxima Nova"/>
                <a:ea typeface="Proxima Nova"/>
                <a:cs typeface="Proxima Nova"/>
                <a:sym typeface="Proxima Nova"/>
              </a:rPr>
              <a:t>Always review staff assignments to ensure the correct people have time to do the work; reallocate as/if needed</a:t>
            </a:r>
            <a:endParaRPr sz="1200">
              <a:solidFill>
                <a:srgbClr val="666666"/>
              </a:solidFill>
              <a:highlight>
                <a:schemeClr val="lt1"/>
              </a:highlight>
              <a:latin typeface="Proxima Nova"/>
              <a:ea typeface="Proxima Nova"/>
              <a:cs typeface="Proxima Nova"/>
              <a:sym typeface="Proxima Nova"/>
            </a:endParaRPr>
          </a:p>
          <a:p>
            <a:pPr indent="-304800" lvl="1" marL="914400" marR="0" rtl="0" algn="l">
              <a:lnSpc>
                <a:spcPct val="150000"/>
              </a:lnSpc>
              <a:spcBef>
                <a:spcPts val="0"/>
              </a:spcBef>
              <a:spcAft>
                <a:spcPts val="0"/>
              </a:spcAft>
              <a:buClr>
                <a:srgbClr val="666666"/>
              </a:buClr>
              <a:buSzPts val="1200"/>
              <a:buFont typeface="Proxima Nova"/>
              <a:buChar char="○"/>
            </a:pPr>
            <a:r>
              <a:rPr lang="en-US" sz="1200">
                <a:solidFill>
                  <a:srgbClr val="666666"/>
                </a:solidFill>
                <a:highlight>
                  <a:schemeClr val="lt1"/>
                </a:highlight>
                <a:latin typeface="Proxima Nova"/>
                <a:ea typeface="Proxima Nova"/>
                <a:cs typeface="Proxima Nova"/>
                <a:sym typeface="Proxima Nova"/>
              </a:rPr>
              <a:t>Review hours; anyone is red should be a warning they are busy. </a:t>
            </a:r>
            <a:r>
              <a:rPr lang="en-US" sz="1200" u="sng">
                <a:solidFill>
                  <a:srgbClr val="666666"/>
                </a:solidFill>
                <a:highlight>
                  <a:schemeClr val="lt1"/>
                </a:highlight>
                <a:latin typeface="Proxima Nova"/>
                <a:ea typeface="Proxima Nova"/>
                <a:cs typeface="Proxima Nova"/>
                <a:sym typeface="Proxima Nova"/>
              </a:rPr>
              <a:t>KEEP COMMUNICATION OPEN WITH TEAM!</a:t>
            </a:r>
            <a:endParaRPr sz="1200" u="sng">
              <a:solidFill>
                <a:srgbClr val="666666"/>
              </a:solidFill>
              <a:highlight>
                <a:schemeClr val="lt1"/>
              </a:highlight>
              <a:latin typeface="Proxima Nova"/>
              <a:ea typeface="Proxima Nova"/>
              <a:cs typeface="Proxima Nova"/>
              <a:sym typeface="Proxima Nova"/>
            </a:endParaRPr>
          </a:p>
          <a:p>
            <a:pPr indent="0" lvl="0" marL="457200" rtl="0" algn="l">
              <a:lnSpc>
                <a:spcPct val="150000"/>
              </a:lnSpc>
              <a:spcBef>
                <a:spcPts val="0"/>
              </a:spcBef>
              <a:spcAft>
                <a:spcPts val="0"/>
              </a:spcAft>
              <a:buNone/>
            </a:pPr>
            <a:r>
              <a:t/>
            </a:r>
            <a:endParaRPr sz="1200">
              <a:solidFill>
                <a:srgbClr val="666666"/>
              </a:solidFill>
              <a:highlight>
                <a:schemeClr val="lt1"/>
              </a:highlight>
            </a:endParaRPr>
          </a:p>
        </p:txBody>
      </p:sp>
      <p:sp>
        <p:nvSpPr>
          <p:cNvPr id="126" name="Google Shape;126;p25"/>
          <p:cNvSpPr txBox="1"/>
          <p:nvPr>
            <p:ph idx="12" type="sldNum"/>
          </p:nvPr>
        </p:nvSpPr>
        <p:spPr>
          <a:xfrm>
            <a:off x="8556784" y="6333134"/>
            <a:ext cx="548700" cy="525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600"/>
              <a:buNone/>
            </a:pPr>
            <a:fld id="{00000000-1234-1234-1234-123412341234}" type="slidenum">
              <a:rPr lang="en-US" sz="600">
                <a:latin typeface="Montserrat"/>
                <a:ea typeface="Montserrat"/>
                <a:cs typeface="Montserrat"/>
                <a:sym typeface="Montserrat"/>
              </a:rPr>
              <a:t>‹#›</a:t>
            </a:fld>
            <a:endParaRPr sz="600">
              <a:latin typeface="Montserrat"/>
              <a:ea typeface="Montserrat"/>
              <a:cs typeface="Montserrat"/>
              <a:sym typeface="Montserrat"/>
            </a:endParaRPr>
          </a:p>
        </p:txBody>
      </p:sp>
      <p:sp>
        <p:nvSpPr>
          <p:cNvPr id="127" name="Google Shape;127;p25"/>
          <p:cNvSpPr txBox="1"/>
          <p:nvPr/>
        </p:nvSpPr>
        <p:spPr>
          <a:xfrm>
            <a:off x="0" y="54300"/>
            <a:ext cx="9144000" cy="484800"/>
          </a:xfrm>
          <a:prstGeom prst="rect">
            <a:avLst/>
          </a:prstGeom>
          <a:solidFill>
            <a:srgbClr val="ECDC31"/>
          </a:solidFill>
          <a:ln>
            <a:noFill/>
          </a:ln>
        </p:spPr>
        <p:txBody>
          <a:bodyPr anchorCtr="0" anchor="ctr" bIns="45700" lIns="91425" spcFirstLastPara="1" rIns="91425" wrap="square" tIns="0">
            <a:noAutofit/>
          </a:bodyPr>
          <a:lstStyle/>
          <a:p>
            <a:pPr indent="457200" lvl="0" marL="0" marR="0" rtl="0" algn="l">
              <a:lnSpc>
                <a:spcPct val="100000"/>
              </a:lnSpc>
              <a:spcBef>
                <a:spcPts val="0"/>
              </a:spcBef>
              <a:spcAft>
                <a:spcPts val="0"/>
              </a:spcAft>
              <a:buClr>
                <a:srgbClr val="000000"/>
              </a:buClr>
              <a:buSzPts val="2000"/>
              <a:buFont typeface="Arial"/>
              <a:buNone/>
            </a:pPr>
            <a:r>
              <a:rPr lang="en-US" sz="2000">
                <a:solidFill>
                  <a:srgbClr val="434343"/>
                </a:solidFill>
                <a:latin typeface="Montserrat"/>
                <a:ea typeface="Montserrat"/>
                <a:cs typeface="Montserrat"/>
                <a:sym typeface="Montserrat"/>
              </a:rPr>
              <a:t>kickoff</a:t>
            </a:r>
            <a:endParaRPr b="0" i="0" sz="2000" u="none" cap="none" strike="noStrike">
              <a:solidFill>
                <a:srgbClr val="434343"/>
              </a:solidFill>
              <a:latin typeface="Montserrat"/>
              <a:ea typeface="Montserrat"/>
              <a:cs typeface="Montserrat"/>
              <a:sym typeface="Montserrat"/>
            </a:endParaRPr>
          </a:p>
        </p:txBody>
      </p:sp>
      <p:sp>
        <p:nvSpPr>
          <p:cNvPr id="128" name="Google Shape;128;p25"/>
          <p:cNvSpPr txBox="1"/>
          <p:nvPr>
            <p:ph idx="2" type="body"/>
          </p:nvPr>
        </p:nvSpPr>
        <p:spPr>
          <a:xfrm>
            <a:off x="555850" y="4843425"/>
            <a:ext cx="8234100" cy="234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fld id="{00000000-1234-1234-1234-123412341234}" type="slidenum">
              <a:rPr lang="en-US" sz="600">
                <a:solidFill>
                  <a:srgbClr val="000000"/>
                </a:solidFill>
                <a:latin typeface="Montserrat"/>
                <a:ea typeface="Montserrat"/>
                <a:cs typeface="Montserrat"/>
                <a:sym typeface="Montserrat"/>
              </a:rPr>
              <a:t>‹#›</a:t>
            </a:fld>
            <a:r>
              <a:rPr lang="en-US" sz="600">
                <a:solidFill>
                  <a:srgbClr val="000000"/>
                </a:solidFill>
                <a:latin typeface="Montserrat"/>
                <a:ea typeface="Montserrat"/>
                <a:cs typeface="Montserrat"/>
                <a:sym typeface="Montserrat"/>
              </a:rPr>
              <a:t> | </a:t>
            </a:r>
            <a:r>
              <a:rPr lang="en-US" sz="600">
                <a:solidFill>
                  <a:schemeClr val="dk1"/>
                </a:solidFill>
                <a:latin typeface="Montserrat"/>
                <a:ea typeface="Montserrat"/>
                <a:cs typeface="Montserrat"/>
                <a:sym typeface="Montserrat"/>
              </a:rPr>
              <a:t>MARRINER MARKETING ©2019										MMC  Project Management Boot Camp | October  2019</a:t>
            </a:r>
            <a:endParaRPr sz="600">
              <a:solidFill>
                <a:schemeClr val="dk1"/>
              </a:solidFill>
              <a:latin typeface="Montserrat"/>
              <a:ea typeface="Montserrat"/>
              <a:cs typeface="Montserrat"/>
              <a:sym typeface="Montserrat"/>
            </a:endParaRPr>
          </a:p>
          <a:p>
            <a:pPr indent="0" lvl="0" marL="0" marR="0" rtl="0" algn="l">
              <a:spcBef>
                <a:spcPts val="0"/>
              </a:spcBef>
              <a:spcAft>
                <a:spcPts val="0"/>
              </a:spcAft>
              <a:buClr>
                <a:srgbClr val="575A5D"/>
              </a:buClr>
              <a:buSzPts val="1200"/>
              <a:buFont typeface="Arial"/>
              <a:buNone/>
            </a:pPr>
            <a:r>
              <a:t/>
            </a:r>
            <a:endParaRPr sz="600">
              <a:solidFill>
                <a:srgbClr val="000000"/>
              </a:solidFill>
              <a:latin typeface="Montserrat"/>
              <a:ea typeface="Montserrat"/>
              <a:cs typeface="Montserrat"/>
              <a:sym typeface="Montserrat"/>
            </a:endParaRPr>
          </a:p>
        </p:txBody>
      </p:sp>
      <p:pic>
        <p:nvPicPr>
          <p:cNvPr id="129" name="Google Shape;129;p25"/>
          <p:cNvPicPr preferRelativeResize="0"/>
          <p:nvPr/>
        </p:nvPicPr>
        <p:blipFill>
          <a:blip r:embed="rId3">
            <a:alphaModFix/>
          </a:blip>
          <a:stretch>
            <a:fillRect/>
          </a:stretch>
        </p:blipFill>
        <p:spPr>
          <a:xfrm>
            <a:off x="736825" y="3379300"/>
            <a:ext cx="7650574" cy="1451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6"/>
          <p:cNvSpPr txBox="1"/>
          <p:nvPr/>
        </p:nvSpPr>
        <p:spPr>
          <a:xfrm>
            <a:off x="361950" y="654375"/>
            <a:ext cx="8157000" cy="35760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None/>
            </a:pPr>
            <a:r>
              <a:t/>
            </a:r>
            <a:endParaRPr sz="1200">
              <a:solidFill>
                <a:srgbClr val="666666"/>
              </a:solidFill>
              <a:highlight>
                <a:schemeClr val="lt1"/>
              </a:highlight>
            </a:endParaRPr>
          </a:p>
          <a:p>
            <a:pPr indent="-317500" lvl="0" marL="457200" rtl="0" algn="l">
              <a:lnSpc>
                <a:spcPct val="150000"/>
              </a:lnSpc>
              <a:spcBef>
                <a:spcPts val="0"/>
              </a:spcBef>
              <a:spcAft>
                <a:spcPts val="0"/>
              </a:spcAft>
              <a:buClr>
                <a:srgbClr val="666666"/>
              </a:buClr>
              <a:buSzPts val="1400"/>
              <a:buFont typeface="Proxima Nova"/>
              <a:buChar char="●"/>
            </a:pPr>
            <a:r>
              <a:rPr lang="en-US">
                <a:solidFill>
                  <a:srgbClr val="666666"/>
                </a:solidFill>
                <a:highlight>
                  <a:schemeClr val="lt1"/>
                </a:highlight>
                <a:latin typeface="Proxima Nova"/>
                <a:ea typeface="Proxima Nova"/>
                <a:cs typeface="Proxima Nova"/>
                <a:sym typeface="Proxima Nova"/>
              </a:rPr>
              <a:t>View estimate/budget by going to ESTIMATE → Click in to Hours → View Labor Breakout</a:t>
            </a:r>
            <a:endParaRPr>
              <a:solidFill>
                <a:srgbClr val="666666"/>
              </a:solidFill>
              <a:highlight>
                <a:schemeClr val="lt1"/>
              </a:highlight>
              <a:latin typeface="Proxima Nova"/>
              <a:ea typeface="Proxima Nova"/>
              <a:cs typeface="Proxima Nova"/>
              <a:sym typeface="Proxima Nova"/>
            </a:endParaRPr>
          </a:p>
          <a:p>
            <a:pPr indent="0" lvl="0" marL="0" rtl="0" algn="l">
              <a:lnSpc>
                <a:spcPct val="150000"/>
              </a:lnSpc>
              <a:spcBef>
                <a:spcPts val="0"/>
              </a:spcBef>
              <a:spcAft>
                <a:spcPts val="0"/>
              </a:spcAft>
              <a:buNone/>
            </a:pPr>
            <a:r>
              <a:t/>
            </a:r>
            <a:endParaRPr>
              <a:solidFill>
                <a:srgbClr val="666666"/>
              </a:solidFill>
              <a:highlight>
                <a:schemeClr val="lt1"/>
              </a:highlight>
              <a:latin typeface="Proxima Nova"/>
              <a:ea typeface="Proxima Nova"/>
              <a:cs typeface="Proxima Nova"/>
              <a:sym typeface="Proxima Nova"/>
            </a:endParaRPr>
          </a:p>
        </p:txBody>
      </p:sp>
      <p:sp>
        <p:nvSpPr>
          <p:cNvPr id="135" name="Google Shape;135;p26"/>
          <p:cNvSpPr txBox="1"/>
          <p:nvPr>
            <p:ph idx="12" type="sldNum"/>
          </p:nvPr>
        </p:nvSpPr>
        <p:spPr>
          <a:xfrm>
            <a:off x="8556784" y="6333134"/>
            <a:ext cx="548700" cy="525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600"/>
              <a:buNone/>
            </a:pPr>
            <a:fld id="{00000000-1234-1234-1234-123412341234}" type="slidenum">
              <a:rPr lang="en-US" sz="600">
                <a:latin typeface="Montserrat"/>
                <a:ea typeface="Montserrat"/>
                <a:cs typeface="Montserrat"/>
                <a:sym typeface="Montserrat"/>
              </a:rPr>
              <a:t>‹#›</a:t>
            </a:fld>
            <a:endParaRPr sz="600">
              <a:latin typeface="Montserrat"/>
              <a:ea typeface="Montserrat"/>
              <a:cs typeface="Montserrat"/>
              <a:sym typeface="Montserrat"/>
            </a:endParaRPr>
          </a:p>
        </p:txBody>
      </p:sp>
      <p:sp>
        <p:nvSpPr>
          <p:cNvPr id="136" name="Google Shape;136;p26"/>
          <p:cNvSpPr txBox="1"/>
          <p:nvPr/>
        </p:nvSpPr>
        <p:spPr>
          <a:xfrm>
            <a:off x="0" y="76200"/>
            <a:ext cx="9144000" cy="484800"/>
          </a:xfrm>
          <a:prstGeom prst="rect">
            <a:avLst/>
          </a:prstGeom>
          <a:solidFill>
            <a:srgbClr val="ECDC31"/>
          </a:solidFill>
          <a:ln>
            <a:noFill/>
          </a:ln>
        </p:spPr>
        <p:txBody>
          <a:bodyPr anchorCtr="0" anchor="ctr" bIns="45700" lIns="91425" spcFirstLastPara="1" rIns="91425" wrap="square" tIns="0">
            <a:noAutofit/>
          </a:bodyPr>
          <a:lstStyle/>
          <a:p>
            <a:pPr indent="457200" lvl="0" marL="0" marR="0" rtl="0" algn="l">
              <a:lnSpc>
                <a:spcPct val="100000"/>
              </a:lnSpc>
              <a:spcBef>
                <a:spcPts val="0"/>
              </a:spcBef>
              <a:spcAft>
                <a:spcPts val="0"/>
              </a:spcAft>
              <a:buClr>
                <a:srgbClr val="000000"/>
              </a:buClr>
              <a:buSzPts val="2000"/>
              <a:buFont typeface="Arial"/>
              <a:buNone/>
            </a:pPr>
            <a:r>
              <a:rPr lang="en-US" sz="2000">
                <a:solidFill>
                  <a:srgbClr val="434343"/>
                </a:solidFill>
                <a:latin typeface="Montserrat"/>
                <a:ea typeface="Montserrat"/>
                <a:cs typeface="Montserrat"/>
                <a:sym typeface="Montserrat"/>
              </a:rPr>
              <a:t>budget &amp; allocation assignments</a:t>
            </a:r>
            <a:endParaRPr b="0" i="0" sz="2000" u="none" cap="none" strike="noStrike">
              <a:solidFill>
                <a:srgbClr val="434343"/>
              </a:solidFill>
              <a:latin typeface="Montserrat"/>
              <a:ea typeface="Montserrat"/>
              <a:cs typeface="Montserrat"/>
              <a:sym typeface="Montserrat"/>
            </a:endParaRPr>
          </a:p>
        </p:txBody>
      </p:sp>
      <p:sp>
        <p:nvSpPr>
          <p:cNvPr id="137" name="Google Shape;137;p26"/>
          <p:cNvSpPr txBox="1"/>
          <p:nvPr>
            <p:ph idx="2" type="body"/>
          </p:nvPr>
        </p:nvSpPr>
        <p:spPr>
          <a:xfrm>
            <a:off x="555850" y="4843425"/>
            <a:ext cx="8234100" cy="234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fld id="{00000000-1234-1234-1234-123412341234}" type="slidenum">
              <a:rPr lang="en-US" sz="600">
                <a:solidFill>
                  <a:srgbClr val="000000"/>
                </a:solidFill>
                <a:latin typeface="Montserrat"/>
                <a:ea typeface="Montserrat"/>
                <a:cs typeface="Montserrat"/>
                <a:sym typeface="Montserrat"/>
              </a:rPr>
              <a:t>‹#›</a:t>
            </a:fld>
            <a:r>
              <a:rPr lang="en-US" sz="600">
                <a:solidFill>
                  <a:srgbClr val="000000"/>
                </a:solidFill>
                <a:latin typeface="Montserrat"/>
                <a:ea typeface="Montserrat"/>
                <a:cs typeface="Montserrat"/>
                <a:sym typeface="Montserrat"/>
              </a:rPr>
              <a:t> | </a:t>
            </a:r>
            <a:r>
              <a:rPr lang="en-US" sz="600">
                <a:solidFill>
                  <a:schemeClr val="dk1"/>
                </a:solidFill>
                <a:latin typeface="Montserrat"/>
                <a:ea typeface="Montserrat"/>
                <a:cs typeface="Montserrat"/>
                <a:sym typeface="Montserrat"/>
              </a:rPr>
              <a:t>MARRINER MARKETING ©2019										MMC  Project Management Boot Camp | October  2019</a:t>
            </a:r>
            <a:endParaRPr sz="600">
              <a:solidFill>
                <a:schemeClr val="dk1"/>
              </a:solidFill>
              <a:latin typeface="Montserrat"/>
              <a:ea typeface="Montserrat"/>
              <a:cs typeface="Montserrat"/>
              <a:sym typeface="Montserrat"/>
            </a:endParaRPr>
          </a:p>
          <a:p>
            <a:pPr indent="0" lvl="0" marL="0" marR="0" rtl="0" algn="l">
              <a:spcBef>
                <a:spcPts val="0"/>
              </a:spcBef>
              <a:spcAft>
                <a:spcPts val="0"/>
              </a:spcAft>
              <a:buClr>
                <a:srgbClr val="575A5D"/>
              </a:buClr>
              <a:buSzPts val="1200"/>
              <a:buFont typeface="Arial"/>
              <a:buNone/>
            </a:pPr>
            <a:r>
              <a:t/>
            </a:r>
            <a:endParaRPr sz="600">
              <a:solidFill>
                <a:srgbClr val="000000"/>
              </a:solidFill>
              <a:latin typeface="Montserrat"/>
              <a:ea typeface="Montserrat"/>
              <a:cs typeface="Montserrat"/>
              <a:sym typeface="Montserrat"/>
            </a:endParaRPr>
          </a:p>
        </p:txBody>
      </p:sp>
      <p:pic>
        <p:nvPicPr>
          <p:cNvPr id="138" name="Google Shape;138;p26"/>
          <p:cNvPicPr preferRelativeResize="0"/>
          <p:nvPr/>
        </p:nvPicPr>
        <p:blipFill>
          <a:blip r:embed="rId3">
            <a:alphaModFix/>
          </a:blip>
          <a:stretch>
            <a:fillRect/>
          </a:stretch>
        </p:blipFill>
        <p:spPr>
          <a:xfrm>
            <a:off x="5333425" y="1432100"/>
            <a:ext cx="2921250" cy="3288875"/>
          </a:xfrm>
          <a:prstGeom prst="rect">
            <a:avLst/>
          </a:prstGeom>
          <a:noFill/>
          <a:ln>
            <a:noFill/>
          </a:ln>
        </p:spPr>
      </p:pic>
      <p:sp>
        <p:nvSpPr>
          <p:cNvPr id="139" name="Google Shape;139;p26"/>
          <p:cNvSpPr txBox="1"/>
          <p:nvPr/>
        </p:nvSpPr>
        <p:spPr>
          <a:xfrm>
            <a:off x="810975" y="1586920"/>
            <a:ext cx="3000000" cy="17109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rPr lang="en-US" sz="1200"/>
              <a:t>-</a:t>
            </a:r>
            <a:r>
              <a:rPr lang="en-US" sz="1200">
                <a:solidFill>
                  <a:srgbClr val="666666"/>
                </a:solidFill>
              </a:rPr>
              <a:t>   NO Account Supervision Time</a:t>
            </a:r>
            <a:endParaRPr sz="1200">
              <a:solidFill>
                <a:srgbClr val="666666"/>
              </a:solidFill>
            </a:endParaRPr>
          </a:p>
          <a:p>
            <a:pPr indent="0" lvl="0" marL="457200" rtl="0" algn="l">
              <a:lnSpc>
                <a:spcPct val="115000"/>
              </a:lnSpc>
              <a:spcBef>
                <a:spcPts val="0"/>
              </a:spcBef>
              <a:spcAft>
                <a:spcPts val="0"/>
              </a:spcAft>
              <a:buNone/>
            </a:pPr>
            <a:r>
              <a:rPr lang="en-US" sz="1200">
                <a:solidFill>
                  <a:srgbClr val="666666"/>
                </a:solidFill>
              </a:rPr>
              <a:t>-   2.11 = Copywriting</a:t>
            </a:r>
            <a:endParaRPr sz="1200">
              <a:solidFill>
                <a:srgbClr val="666666"/>
              </a:solidFill>
            </a:endParaRPr>
          </a:p>
          <a:p>
            <a:pPr indent="0" lvl="0" marL="457200" rtl="0" algn="l">
              <a:lnSpc>
                <a:spcPct val="115000"/>
              </a:lnSpc>
              <a:spcBef>
                <a:spcPts val="0"/>
              </a:spcBef>
              <a:spcAft>
                <a:spcPts val="0"/>
              </a:spcAft>
              <a:buNone/>
            </a:pPr>
            <a:r>
              <a:rPr lang="en-US" sz="1200">
                <a:solidFill>
                  <a:srgbClr val="666666"/>
                </a:solidFill>
              </a:rPr>
              <a:t>-   5 = Digital Design</a:t>
            </a:r>
            <a:endParaRPr sz="1200">
              <a:solidFill>
                <a:srgbClr val="666666"/>
              </a:solidFill>
            </a:endParaRPr>
          </a:p>
          <a:p>
            <a:pPr indent="0" lvl="0" marL="457200" rtl="0" algn="l">
              <a:lnSpc>
                <a:spcPct val="115000"/>
              </a:lnSpc>
              <a:spcBef>
                <a:spcPts val="0"/>
              </a:spcBef>
              <a:spcAft>
                <a:spcPts val="0"/>
              </a:spcAft>
              <a:buNone/>
            </a:pPr>
            <a:r>
              <a:rPr lang="en-US" sz="1200">
                <a:solidFill>
                  <a:srgbClr val="666666"/>
                </a:solidFill>
              </a:rPr>
              <a:t>-   8 = Digital Development</a:t>
            </a:r>
            <a:endParaRPr sz="1200">
              <a:solidFill>
                <a:srgbClr val="666666"/>
              </a:solidFill>
            </a:endParaRPr>
          </a:p>
          <a:p>
            <a:pPr indent="0" lvl="0" marL="457200" rtl="0" algn="l">
              <a:lnSpc>
                <a:spcPct val="115000"/>
              </a:lnSpc>
              <a:spcBef>
                <a:spcPts val="0"/>
              </a:spcBef>
              <a:spcAft>
                <a:spcPts val="0"/>
              </a:spcAft>
              <a:buNone/>
            </a:pPr>
            <a:r>
              <a:t/>
            </a:r>
            <a:endParaRPr sz="1100" u="sng">
              <a:solidFill>
                <a:schemeClr val="hlink"/>
              </a:solidFill>
            </a:endParaRPr>
          </a:p>
        </p:txBody>
      </p:sp>
      <p:cxnSp>
        <p:nvCxnSpPr>
          <p:cNvPr id="140" name="Google Shape;140;p26"/>
          <p:cNvCxnSpPr/>
          <p:nvPr/>
        </p:nvCxnSpPr>
        <p:spPr>
          <a:xfrm flipH="1" rot="10800000">
            <a:off x="4361750" y="1870275"/>
            <a:ext cx="927900" cy="14700"/>
          </a:xfrm>
          <a:prstGeom prst="straightConnector1">
            <a:avLst/>
          </a:prstGeom>
          <a:noFill/>
          <a:ln cap="flat" cmpd="sng" w="9525">
            <a:solidFill>
              <a:srgbClr val="FF0000"/>
            </a:solidFill>
            <a:prstDash val="solid"/>
            <a:round/>
            <a:headEnd len="med" w="med" type="none"/>
            <a:tailEnd len="med" w="med" type="triangle"/>
          </a:ln>
        </p:spPr>
      </p:cxnSp>
      <p:cxnSp>
        <p:nvCxnSpPr>
          <p:cNvPr id="141" name="Google Shape;141;p26"/>
          <p:cNvCxnSpPr/>
          <p:nvPr/>
        </p:nvCxnSpPr>
        <p:spPr>
          <a:xfrm flipH="1" rot="10800000">
            <a:off x="4361750" y="2564400"/>
            <a:ext cx="927900" cy="14700"/>
          </a:xfrm>
          <a:prstGeom prst="straightConnector1">
            <a:avLst/>
          </a:prstGeom>
          <a:noFill/>
          <a:ln cap="flat" cmpd="sng" w="9525">
            <a:solidFill>
              <a:srgbClr val="FF0000"/>
            </a:solidFill>
            <a:prstDash val="solid"/>
            <a:round/>
            <a:headEnd len="med" w="med" type="none"/>
            <a:tailEnd len="med" w="med" type="triangle"/>
          </a:ln>
        </p:spPr>
      </p:cxnSp>
      <p:cxnSp>
        <p:nvCxnSpPr>
          <p:cNvPr id="142" name="Google Shape;142;p26"/>
          <p:cNvCxnSpPr/>
          <p:nvPr/>
        </p:nvCxnSpPr>
        <p:spPr>
          <a:xfrm flipH="1" rot="10800000">
            <a:off x="4361750" y="2694850"/>
            <a:ext cx="927900" cy="14700"/>
          </a:xfrm>
          <a:prstGeom prst="straightConnector1">
            <a:avLst/>
          </a:prstGeom>
          <a:noFill/>
          <a:ln cap="flat" cmpd="sng" w="9525">
            <a:solidFill>
              <a:srgbClr val="FF0000"/>
            </a:solidFill>
            <a:prstDash val="solid"/>
            <a:round/>
            <a:headEnd len="med" w="med" type="none"/>
            <a:tailEnd len="med" w="med" type="triangle"/>
          </a:ln>
        </p:spPr>
      </p:cxnSp>
      <p:cxnSp>
        <p:nvCxnSpPr>
          <p:cNvPr id="143" name="Google Shape;143;p26"/>
          <p:cNvCxnSpPr/>
          <p:nvPr/>
        </p:nvCxnSpPr>
        <p:spPr>
          <a:xfrm flipH="1" rot="10800000">
            <a:off x="4361750" y="2860850"/>
            <a:ext cx="927900" cy="14700"/>
          </a:xfrm>
          <a:prstGeom prst="straightConnector1">
            <a:avLst/>
          </a:prstGeom>
          <a:noFill/>
          <a:ln cap="flat" cmpd="sng" w="9525">
            <a:solidFill>
              <a:srgbClr val="FF0000"/>
            </a:solidFill>
            <a:prstDash val="solid"/>
            <a:round/>
            <a:headEnd len="med" w="med" type="none"/>
            <a:tailEnd len="med" w="med" type="triangle"/>
          </a:ln>
        </p:spPr>
      </p:cxnSp>
      <p:sp>
        <p:nvSpPr>
          <p:cNvPr id="144" name="Google Shape;144;p26"/>
          <p:cNvSpPr txBox="1"/>
          <p:nvPr/>
        </p:nvSpPr>
        <p:spPr>
          <a:xfrm>
            <a:off x="555850" y="3002800"/>
            <a:ext cx="4016100" cy="17946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rgbClr val="666666"/>
              </a:buClr>
              <a:buSzPts val="1400"/>
              <a:buChar char="●"/>
            </a:pPr>
            <a:r>
              <a:rPr lang="en-US">
                <a:solidFill>
                  <a:srgbClr val="666666"/>
                </a:solidFill>
                <a:highlight>
                  <a:schemeClr val="lt1"/>
                </a:highlight>
              </a:rPr>
              <a:t>This will help determine how tasks are set up and the hours allocation of those tasks based on the job.</a:t>
            </a:r>
            <a:endParaRPr>
              <a:solidFill>
                <a:srgbClr val="666666"/>
              </a:solidFill>
              <a:highlight>
                <a:schemeClr val="lt1"/>
              </a:highlight>
            </a:endParaRPr>
          </a:p>
        </p:txBody>
      </p:sp>
    </p:spTree>
  </p:cSld>
  <p:clrMapOvr>
    <a:masterClrMapping/>
  </p:clrMapOvr>
</p:sld>
</file>

<file path=ppt/theme/theme1.xml><?xml version="1.0" encoding="utf-8"?>
<a:theme xmlns:a="http://schemas.openxmlformats.org/drawingml/2006/main" xmlns:r="http://schemas.openxmlformats.org/officeDocument/2006/relationships" name="Break Turquoise">
  <a:themeElements>
    <a:clrScheme name="MMC Palette 2016 1">
      <a:dk1>
        <a:srgbClr val="575A5D"/>
      </a:dk1>
      <a:lt1>
        <a:srgbClr val="FFFFFF"/>
      </a:lt1>
      <a:dk2>
        <a:srgbClr val="575A5D"/>
      </a:dk2>
      <a:lt2>
        <a:srgbClr val="FFFFFE"/>
      </a:lt2>
      <a:accent1>
        <a:srgbClr val="ECDC31"/>
      </a:accent1>
      <a:accent2>
        <a:srgbClr val="575A5D"/>
      </a:accent2>
      <a:accent3>
        <a:srgbClr val="66A2A4"/>
      </a:accent3>
      <a:accent4>
        <a:srgbClr val="CF7A3C"/>
      </a:accent4>
      <a:accent5>
        <a:srgbClr val="B2C348"/>
      </a:accent5>
      <a:accent6>
        <a:srgbClr val="8DBAB5"/>
      </a:accent6>
      <a:hlink>
        <a:srgbClr val="334C8C"/>
      </a:hlink>
      <a:folHlink>
        <a:srgbClr val="50A9A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MC 2016 Copy">
  <a:themeElements>
    <a:clrScheme name="MMC Palette 2016 1">
      <a:dk1>
        <a:srgbClr val="575A5D"/>
      </a:dk1>
      <a:lt1>
        <a:srgbClr val="FFFFFF"/>
      </a:lt1>
      <a:dk2>
        <a:srgbClr val="575A5D"/>
      </a:dk2>
      <a:lt2>
        <a:srgbClr val="FFFFFE"/>
      </a:lt2>
      <a:accent1>
        <a:srgbClr val="ECDC31"/>
      </a:accent1>
      <a:accent2>
        <a:srgbClr val="575A5D"/>
      </a:accent2>
      <a:accent3>
        <a:srgbClr val="66A2A4"/>
      </a:accent3>
      <a:accent4>
        <a:srgbClr val="CF7A3C"/>
      </a:accent4>
      <a:accent5>
        <a:srgbClr val="B2C348"/>
      </a:accent5>
      <a:accent6>
        <a:srgbClr val="8DBAB5"/>
      </a:accent6>
      <a:hlink>
        <a:srgbClr val="334C8C"/>
      </a:hlink>
      <a:folHlink>
        <a:srgbClr val="50A9A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MC 2016 Client Logo Project">
  <a:themeElements>
    <a:clrScheme name="MMC Palette 2016 1">
      <a:dk1>
        <a:srgbClr val="575A5D"/>
      </a:dk1>
      <a:lt1>
        <a:srgbClr val="FFFFFF"/>
      </a:lt1>
      <a:dk2>
        <a:srgbClr val="575A5D"/>
      </a:dk2>
      <a:lt2>
        <a:srgbClr val="FFFFFE"/>
      </a:lt2>
      <a:accent1>
        <a:srgbClr val="ECDC31"/>
      </a:accent1>
      <a:accent2>
        <a:srgbClr val="575A5D"/>
      </a:accent2>
      <a:accent3>
        <a:srgbClr val="66A2A4"/>
      </a:accent3>
      <a:accent4>
        <a:srgbClr val="CF7A3C"/>
      </a:accent4>
      <a:accent5>
        <a:srgbClr val="B2C348"/>
      </a:accent5>
      <a:accent6>
        <a:srgbClr val="8DBAB5"/>
      </a:accent6>
      <a:hlink>
        <a:srgbClr val="334C8C"/>
      </a:hlink>
      <a:folHlink>
        <a:srgbClr val="50A9A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MMC 2016 Copy">
  <a:themeElements>
    <a:clrScheme name="MMC Palette 2016 1">
      <a:dk1>
        <a:srgbClr val="575A5D"/>
      </a:dk1>
      <a:lt1>
        <a:srgbClr val="FFFFFF"/>
      </a:lt1>
      <a:dk2>
        <a:srgbClr val="575A5D"/>
      </a:dk2>
      <a:lt2>
        <a:srgbClr val="FFFFFE"/>
      </a:lt2>
      <a:accent1>
        <a:srgbClr val="ECDC31"/>
      </a:accent1>
      <a:accent2>
        <a:srgbClr val="575A5D"/>
      </a:accent2>
      <a:accent3>
        <a:srgbClr val="66A2A4"/>
      </a:accent3>
      <a:accent4>
        <a:srgbClr val="CF7A3C"/>
      </a:accent4>
      <a:accent5>
        <a:srgbClr val="B2C348"/>
      </a:accent5>
      <a:accent6>
        <a:srgbClr val="8DBAB5"/>
      </a:accent6>
      <a:hlink>
        <a:srgbClr val="334C8C"/>
      </a:hlink>
      <a:folHlink>
        <a:srgbClr val="50A9A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