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Light" panose="000004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439dbc616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439dbc616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168420de2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168420de2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168420de2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168420de2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168420de2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168420de2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16967197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216967197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439dbc616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439dbc616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439dbc616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439dbc616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168420de2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168420de2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168420de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168420de2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168420de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168420de2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68420de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168420de2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168420de2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168420de2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168420de2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168420de2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ver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-1365000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1428750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3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Divider Slide">
  <p:cSld name="TITLE_2_2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Agenda Slide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584800" y="627725"/>
            <a:ext cx="523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DISCOVERY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Agenda Slide">
  <p:cSld name="SECTION_HEADER_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584800" y="627725"/>
            <a:ext cx="523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DIRECTIONAL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Agenda Slide">
  <p:cSld name="SECTION_HEADER_3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22371" y="0"/>
            <a:ext cx="9188741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584800" y="1200150"/>
            <a:ext cx="52350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584800" y="627725"/>
            <a:ext cx="523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ACTIVATION AGENDA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1 M">
  <p:cSld name="SECTION_HEADER_1_3_1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2265300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1 M">
  <p:cSld name="SECTION_HEADER_1_3_1_2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2265300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1 M">
  <p:cSld name="SECTION_HEADER_1_3_1_2_1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2265300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1 ">
  <p:cSld name="SECTION_HEADER_1_3_1_1_1_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2265300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1">
  <p:cSld name="SECTION_HEADER_1_3_1_1_1_2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2265300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1">
  <p:cSld name="SECTION_HEADER_1_3_1_1_1_2_1_1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2265300" y="1376850"/>
            <a:ext cx="4613400" cy="23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ver Slide">
  <p:cSld name="TITLE_4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1365000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1428750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/>
          <p:nvPr/>
        </p:nvSpPr>
        <p:spPr>
          <a:xfrm rot="-5400000">
            <a:off x="7945050" y="701450"/>
            <a:ext cx="164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DIRECTIONAL</a:t>
            </a:r>
            <a:endParaRPr sz="1600"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3"/>
          <p:cNvSpPr>
            <a:spLocks noGrp="1"/>
          </p:cNvSpPr>
          <p:nvPr>
            <p:ph type="pic" idx="3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" name="Google Shape;21;p3"/>
          <p:cNvCxnSpPr/>
          <p:nvPr/>
        </p:nvCxnSpPr>
        <p:spPr>
          <a:xfrm>
            <a:off x="8572650" y="-25"/>
            <a:ext cx="0" cy="1778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8953650" y="-25"/>
            <a:ext cx="0" cy="17784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aption 2 M">
  <p:cSld name="SECTION_HEADER_1_3_1_1_1_1_1"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aption 2 M">
  <p:cSld name="SECTION_HEADER_1_3_1_1_1_1_1_2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None/>
              <a:defRPr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aption 2 M">
  <p:cSld name="SECTION_HEADER_1_3_1_1_1_1_1_3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1609725" y="1138950"/>
            <a:ext cx="58866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"/>
              <a:buNone/>
              <a:defRPr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3 Round Image">
  <p:cSld name="SECTION_HEADER_1_3_1_1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34" name="Google Shape;134;p24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5" name="Google Shape;135;p24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24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7" name="Google Shape;137;p24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3 Round Image">
  <p:cSld name="SECTION_HEADER_1_3_1_1_1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44" name="Google Shape;144;p25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25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25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25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3 Round Image">
  <p:cSld name="SECTION_HEADER_1_3_1_1_2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2">
            <a:alphaModFix amt="60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>
            <a:spLocks noGrp="1"/>
          </p:cNvSpPr>
          <p:nvPr>
            <p:ph type="subTitle" idx="1"/>
          </p:nvPr>
        </p:nvSpPr>
        <p:spPr>
          <a:xfrm>
            <a:off x="83567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>
            <a:spLocks noGrp="1"/>
          </p:cNvSpPr>
          <p:nvPr>
            <p:ph type="subTitle" idx="2"/>
          </p:nvPr>
        </p:nvSpPr>
        <p:spPr>
          <a:xfrm>
            <a:off x="3577050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3"/>
          </p:nvPr>
        </p:nvSpPr>
        <p:spPr>
          <a:xfrm>
            <a:off x="6318425" y="3449513"/>
            <a:ext cx="19899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54" name="Google Shape;154;p26"/>
          <p:cNvSpPr>
            <a:spLocks noGrp="1"/>
          </p:cNvSpPr>
          <p:nvPr>
            <p:ph type="pic" idx="4"/>
          </p:nvPr>
        </p:nvSpPr>
        <p:spPr>
          <a:xfrm>
            <a:off x="72887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5" name="Google Shape;155;p26"/>
          <p:cNvSpPr>
            <a:spLocks noGrp="1"/>
          </p:cNvSpPr>
          <p:nvPr>
            <p:ph type="pic" idx="5"/>
          </p:nvPr>
        </p:nvSpPr>
        <p:spPr>
          <a:xfrm>
            <a:off x="3470250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6" name="Google Shape;156;p26"/>
          <p:cNvSpPr>
            <a:spLocks noGrp="1"/>
          </p:cNvSpPr>
          <p:nvPr>
            <p:ph type="pic" idx="6"/>
          </p:nvPr>
        </p:nvSpPr>
        <p:spPr>
          <a:xfrm>
            <a:off x="6211625" y="1098775"/>
            <a:ext cx="2203500" cy="2203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26"/>
          <p:cNvSpPr>
            <a:spLocks noGrp="1"/>
          </p:cNvSpPr>
          <p:nvPr>
            <p:ph type="pic" idx="7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Wide">
  <p:cSld name="SECTION_HEADER_1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Wide">
  <p:cSld name="SECTION_HEADER_1_2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Wide">
  <p:cSld name="SECTION_HEADER_1_3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8349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>
            <a:spLocks noGrp="1"/>
          </p:cNvSpPr>
          <p:nvPr>
            <p:ph type="pic" idx="3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Round Image">
  <p:cSld name="SECTION_HEADER_1_1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30"/>
          <p:cNvSpPr>
            <a:spLocks noGrp="1"/>
          </p:cNvSpPr>
          <p:nvPr>
            <p:ph type="pic" idx="3"/>
          </p:nvPr>
        </p:nvSpPr>
        <p:spPr>
          <a:xfrm>
            <a:off x="5454475" y="651300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85" name="Google Shape;18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ver Slide">
  <p:cSld name="TITLE_5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-1365000" y="-716100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428750" y="-76695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533100" y="2722025"/>
            <a:ext cx="4572000" cy="2649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 rot="-5400000">
            <a:off x="8038350" y="608350"/>
            <a:ext cx="1462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ACTIVATION</a:t>
            </a:r>
            <a:endParaRPr sz="1600"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>
            <a:spLocks noGrp="1"/>
          </p:cNvSpPr>
          <p:nvPr>
            <p:ph type="pic" idx="3"/>
          </p:nvPr>
        </p:nvSpPr>
        <p:spPr>
          <a:xfrm>
            <a:off x="3533100" y="1164300"/>
            <a:ext cx="4572000" cy="113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0" name="Google Shape;30;p4"/>
          <p:cNvCxnSpPr/>
          <p:nvPr/>
        </p:nvCxnSpPr>
        <p:spPr>
          <a:xfrm>
            <a:off x="8572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4"/>
          <p:cNvCxnSpPr/>
          <p:nvPr/>
        </p:nvCxnSpPr>
        <p:spPr>
          <a:xfrm>
            <a:off x="8953650" y="15100"/>
            <a:ext cx="0" cy="1571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3533100" y="3167875"/>
            <a:ext cx="4572000" cy="8001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Round Image">
  <p:cSld name="SECTION_HEADER_1_1_2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1"/>
          <p:cNvSpPr>
            <a:spLocks noGrp="1"/>
          </p:cNvSpPr>
          <p:nvPr>
            <p:ph type="pic" idx="3"/>
          </p:nvPr>
        </p:nvSpPr>
        <p:spPr>
          <a:xfrm>
            <a:off x="5454475" y="651300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93" name="Google Shape;193;p31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Round Image">
  <p:cSld name="SECTION_HEADER_1_1_3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32"/>
          <p:cNvSpPr>
            <a:spLocks noGrp="1"/>
          </p:cNvSpPr>
          <p:nvPr>
            <p:ph type="pic" idx="3"/>
          </p:nvPr>
        </p:nvSpPr>
        <p:spPr>
          <a:xfrm>
            <a:off x="5454475" y="575100"/>
            <a:ext cx="3993300" cy="39933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01" name="Google Shape;201;p32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Image">
  <p:cSld name="SECTION_HEADER_1_1_1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>
            <a:spLocks noGrp="1"/>
          </p:cNvSpPr>
          <p:nvPr>
            <p:ph type="pic" idx="3"/>
          </p:nvPr>
        </p:nvSpPr>
        <p:spPr>
          <a:xfrm>
            <a:off x="5175275" y="676275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9" name="Google Shape;20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Image">
  <p:cSld name="SECTION_HEADER_1_1_1_4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>
            <a:spLocks noGrp="1"/>
          </p:cNvSpPr>
          <p:nvPr>
            <p:ph type="pic" idx="3"/>
          </p:nvPr>
        </p:nvSpPr>
        <p:spPr>
          <a:xfrm>
            <a:off x="5175275" y="676275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7" name="Google Shape;217;p3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Image">
  <p:cSld name="SECTION_HEADER_1_1_1_5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5261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>
            <a:spLocks noGrp="1"/>
          </p:cNvSpPr>
          <p:nvPr>
            <p:ph type="pic" idx="3"/>
          </p:nvPr>
        </p:nvSpPr>
        <p:spPr>
          <a:xfrm>
            <a:off x="5175275" y="676275"/>
            <a:ext cx="39687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p35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- 2 Text Blocks">
  <p:cSld name="SECTION_HEADER_1_1_1_2_1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>
            <a:spLocks noGrp="1"/>
          </p:cNvSpPr>
          <p:nvPr>
            <p:ph type="body" idx="3"/>
          </p:nvPr>
        </p:nvSpPr>
        <p:spPr>
          <a:xfrm>
            <a:off x="5987125" y="676275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4" name="Google Shape;234;p36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- 2 Text Blocks">
  <p:cSld name="SECTION_HEADER_1_1_1_2_1_1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>
            <a:spLocks noGrp="1"/>
          </p:cNvSpPr>
          <p:nvPr>
            <p:ph type="body" idx="3"/>
          </p:nvPr>
        </p:nvSpPr>
        <p:spPr>
          <a:xfrm>
            <a:off x="5987125" y="676275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42" name="Google Shape;242;p37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- 2 Text Blocks">
  <p:cSld name="SECTION_HEADER_1_1_1_2_1_2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5272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248" name="Google Shape;248;p38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 txBox="1">
            <a:spLocks noGrp="1"/>
          </p:cNvSpPr>
          <p:nvPr>
            <p:ph type="body" idx="3"/>
          </p:nvPr>
        </p:nvSpPr>
        <p:spPr>
          <a:xfrm>
            <a:off x="5987125" y="676275"/>
            <a:ext cx="27189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50" name="Google Shape;250;p38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Callout Block">
  <p:cSld name="SECTION_HEADER_1_1_1_1_1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9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Callout Block">
  <p:cSld name="SECTION_HEADER_1_1_1_1_1_1"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64" name="Google Shape;264;p4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40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269" name="Google Shape;269;p4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TITLE_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-1365000" y="-701777"/>
            <a:ext cx="4210200" cy="657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-1428750" y="-752500"/>
            <a:ext cx="4337700" cy="66774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Callout Block">
  <p:cSld name="SECTION_HEADER_1_1_1_1_1_2"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48762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41"/>
          <p:cNvSpPr/>
          <p:nvPr/>
        </p:nvSpPr>
        <p:spPr>
          <a:xfrm>
            <a:off x="55479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 txBox="1">
            <a:spLocks noGrp="1"/>
          </p:cNvSpPr>
          <p:nvPr>
            <p:ph type="title" idx="3"/>
          </p:nvPr>
        </p:nvSpPr>
        <p:spPr>
          <a:xfrm>
            <a:off x="60059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8" name="Google Shape;278;p41"/>
          <p:cNvSpPr txBox="1">
            <a:spLocks noGrp="1"/>
          </p:cNvSpPr>
          <p:nvPr>
            <p:ph type="subTitle" idx="4"/>
          </p:nvPr>
        </p:nvSpPr>
        <p:spPr>
          <a:xfrm>
            <a:off x="60060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279" name="Google Shape;279;p41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Callout Block Left">
  <p:cSld name="SECTION_HEADER_1_1_1_1_1_3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4038600" y="200000"/>
            <a:ext cx="46914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1"/>
          </p:nvPr>
        </p:nvSpPr>
        <p:spPr>
          <a:xfrm>
            <a:off x="4038600" y="676275"/>
            <a:ext cx="46914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84" name="Google Shape;284;p4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42"/>
          <p:cNvSpPr/>
          <p:nvPr/>
        </p:nvSpPr>
        <p:spPr>
          <a:xfrm>
            <a:off x="4425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title" idx="3"/>
          </p:nvPr>
        </p:nvSpPr>
        <p:spPr>
          <a:xfrm>
            <a:off x="9005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8" name="Google Shape;288;p42"/>
          <p:cNvSpPr txBox="1">
            <a:spLocks noGrp="1"/>
          </p:cNvSpPr>
          <p:nvPr>
            <p:ph type="subTitle" idx="4"/>
          </p:nvPr>
        </p:nvSpPr>
        <p:spPr>
          <a:xfrm>
            <a:off x="9006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289" name="Google Shape;28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Callout Block Left">
  <p:cSld name="SECTION_HEADER_1_1_1_1_1_3_1"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title"/>
          </p:nvPr>
        </p:nvSpPr>
        <p:spPr>
          <a:xfrm>
            <a:off x="4038600" y="200000"/>
            <a:ext cx="46914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body" idx="1"/>
          </p:nvPr>
        </p:nvSpPr>
        <p:spPr>
          <a:xfrm>
            <a:off x="4038600" y="676275"/>
            <a:ext cx="46914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4425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3"/>
          <p:cNvSpPr txBox="1">
            <a:spLocks noGrp="1"/>
          </p:cNvSpPr>
          <p:nvPr>
            <p:ph type="title" idx="3"/>
          </p:nvPr>
        </p:nvSpPr>
        <p:spPr>
          <a:xfrm>
            <a:off x="9005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subTitle" idx="4"/>
          </p:nvPr>
        </p:nvSpPr>
        <p:spPr>
          <a:xfrm>
            <a:off x="9006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3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pic>
        <p:nvPicPr>
          <p:cNvPr id="300" name="Google Shape;300;p4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Callout Block Left">
  <p:cSld name="SECTION_HEADER_1_1_1_1_1_3_2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4038600" y="200000"/>
            <a:ext cx="46914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body" idx="1"/>
          </p:nvPr>
        </p:nvSpPr>
        <p:spPr>
          <a:xfrm>
            <a:off x="4038600" y="676275"/>
            <a:ext cx="46914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4"/>
          <p:cNvSpPr/>
          <p:nvPr/>
        </p:nvSpPr>
        <p:spPr>
          <a:xfrm>
            <a:off x="442500" y="0"/>
            <a:ext cx="3182100" cy="453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 txBox="1">
            <a:spLocks noGrp="1"/>
          </p:cNvSpPr>
          <p:nvPr>
            <p:ph type="title" idx="3"/>
          </p:nvPr>
        </p:nvSpPr>
        <p:spPr>
          <a:xfrm>
            <a:off x="900575" y="1053400"/>
            <a:ext cx="22815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ontserrat"/>
              <a:buNone/>
              <a:defRPr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8" name="Google Shape;308;p44"/>
          <p:cNvSpPr txBox="1">
            <a:spLocks noGrp="1"/>
          </p:cNvSpPr>
          <p:nvPr>
            <p:ph type="subTitle" idx="4"/>
          </p:nvPr>
        </p:nvSpPr>
        <p:spPr>
          <a:xfrm>
            <a:off x="900675" y="1875725"/>
            <a:ext cx="2281500" cy="22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4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pic>
        <p:nvPicPr>
          <p:cNvPr id="310" name="Google Shape;310;p4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Content 1 Multi Image">
  <p:cSld name="SECTION_HEADER_1_1_1_3"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45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5"/>
          <p:cNvSpPr>
            <a:spLocks noGrp="1"/>
          </p:cNvSpPr>
          <p:nvPr>
            <p:ph type="pic" idx="2"/>
          </p:nvPr>
        </p:nvSpPr>
        <p:spPr>
          <a:xfrm>
            <a:off x="6756000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16" name="Google Shape;31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5"/>
          <p:cNvSpPr>
            <a:spLocks noGrp="1"/>
          </p:cNvSpPr>
          <p:nvPr>
            <p:ph type="pic" idx="4"/>
          </p:nvPr>
        </p:nvSpPr>
        <p:spPr>
          <a:xfrm>
            <a:off x="3362400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5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45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45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Content 1 Multi Image 1">
  <p:cSld name="SECTION_HEADER_1_1_1_3_3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5" name="Google Shape;325;p46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6"/>
          <p:cNvSpPr>
            <a:spLocks noGrp="1"/>
          </p:cNvSpPr>
          <p:nvPr>
            <p:ph type="pic" idx="2"/>
          </p:nvPr>
        </p:nvSpPr>
        <p:spPr>
          <a:xfrm>
            <a:off x="6756000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27" name="Google Shape;327;p46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6"/>
          <p:cNvSpPr>
            <a:spLocks noGrp="1"/>
          </p:cNvSpPr>
          <p:nvPr>
            <p:ph type="pic" idx="4"/>
          </p:nvPr>
        </p:nvSpPr>
        <p:spPr>
          <a:xfrm>
            <a:off x="3362400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6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6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46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Content 1 Multi Image">
  <p:cSld name="SECTION_HEADER_1_1_1_3_4"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47"/>
          <p:cNvSpPr>
            <a:spLocks noGrp="1"/>
          </p:cNvSpPr>
          <p:nvPr>
            <p:ph type="pic" idx="2"/>
          </p:nvPr>
        </p:nvSpPr>
        <p:spPr>
          <a:xfrm>
            <a:off x="6756000" y="752475"/>
            <a:ext cx="2388000" cy="385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338" name="Google Shape;338;p47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7"/>
          <p:cNvSpPr>
            <a:spLocks noGrp="1"/>
          </p:cNvSpPr>
          <p:nvPr>
            <p:ph type="pic" idx="3"/>
          </p:nvPr>
        </p:nvSpPr>
        <p:spPr>
          <a:xfrm>
            <a:off x="0" y="752475"/>
            <a:ext cx="3254100" cy="38577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47"/>
          <p:cNvSpPr>
            <a:spLocks noGrp="1"/>
          </p:cNvSpPr>
          <p:nvPr>
            <p:ph type="pic" idx="4"/>
          </p:nvPr>
        </p:nvSpPr>
        <p:spPr>
          <a:xfrm>
            <a:off x="3362400" y="752475"/>
            <a:ext cx="17592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47"/>
          <p:cNvSpPr>
            <a:spLocks noGrp="1"/>
          </p:cNvSpPr>
          <p:nvPr>
            <p:ph type="pic" idx="5"/>
          </p:nvPr>
        </p:nvSpPr>
        <p:spPr>
          <a:xfrm>
            <a:off x="3362400" y="2449025"/>
            <a:ext cx="3285300" cy="2148900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7"/>
          <p:cNvSpPr>
            <a:spLocks noGrp="1"/>
          </p:cNvSpPr>
          <p:nvPr>
            <p:ph type="pic" idx="6"/>
          </p:nvPr>
        </p:nvSpPr>
        <p:spPr>
          <a:xfrm>
            <a:off x="5229900" y="752475"/>
            <a:ext cx="1417800" cy="159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47"/>
          <p:cNvSpPr>
            <a:spLocks noGrp="1"/>
          </p:cNvSpPr>
          <p:nvPr>
            <p:ph type="pic" idx="7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randed">
  <p:cSld name="SECTION_HEADER_1_1_1_3_2"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>
            <a:spLocks noGrp="1"/>
          </p:cNvSpPr>
          <p:nvPr>
            <p:ph type="pic" idx="2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SECTION_HEADER_1_1_1_3_2_1"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Target Persona">
  <p:cSld name="SECTION_HEADER_1_1_1_2_1_1_2_3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"/>
          <p:cNvSpPr txBox="1">
            <a:spLocks noGrp="1"/>
          </p:cNvSpPr>
          <p:nvPr>
            <p:ph type="body" idx="1"/>
          </p:nvPr>
        </p:nvSpPr>
        <p:spPr>
          <a:xfrm>
            <a:off x="5688600" y="544850"/>
            <a:ext cx="30147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349" name="Google Shape;349;p50"/>
          <p:cNvSpPr txBox="1">
            <a:spLocks noGrp="1"/>
          </p:cNvSpPr>
          <p:nvPr>
            <p:ph type="body" idx="2"/>
          </p:nvPr>
        </p:nvSpPr>
        <p:spPr>
          <a:xfrm>
            <a:off x="5688600" y="2467700"/>
            <a:ext cx="30174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350" name="Google Shape;350;p50"/>
          <p:cNvSpPr/>
          <p:nvPr/>
        </p:nvSpPr>
        <p:spPr>
          <a:xfrm>
            <a:off x="538150" y="735238"/>
            <a:ext cx="3053400" cy="3834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0"/>
          <p:cNvSpPr/>
          <p:nvPr/>
        </p:nvSpPr>
        <p:spPr>
          <a:xfrm>
            <a:off x="432125" y="647075"/>
            <a:ext cx="3053400" cy="383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53" name="Google Shape;353;p5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50"/>
          <p:cNvSpPr txBox="1">
            <a:spLocks noGrp="1"/>
          </p:cNvSpPr>
          <p:nvPr>
            <p:ph type="subTitle" idx="3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355" name="Google Shape;355;p50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0"/>
          <p:cNvSpPr txBox="1">
            <a:spLocks noGrp="1"/>
          </p:cNvSpPr>
          <p:nvPr>
            <p:ph type="body" idx="4"/>
          </p:nvPr>
        </p:nvSpPr>
        <p:spPr>
          <a:xfrm>
            <a:off x="3893850" y="544850"/>
            <a:ext cx="1546200" cy="22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357" name="Google Shape;357;p50"/>
          <p:cNvSpPr>
            <a:spLocks noGrp="1"/>
          </p:cNvSpPr>
          <p:nvPr>
            <p:ph type="pic" idx="5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50"/>
          <p:cNvSpPr>
            <a:spLocks noGrp="1"/>
          </p:cNvSpPr>
          <p:nvPr>
            <p:ph type="pic" idx="6"/>
          </p:nvPr>
        </p:nvSpPr>
        <p:spPr>
          <a:xfrm>
            <a:off x="587225" y="788213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50"/>
          <p:cNvSpPr txBox="1">
            <a:spLocks noGrp="1"/>
          </p:cNvSpPr>
          <p:nvPr>
            <p:ph type="subTitle" idx="7"/>
          </p:nvPr>
        </p:nvSpPr>
        <p:spPr>
          <a:xfrm>
            <a:off x="587213" y="3596475"/>
            <a:ext cx="27432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subTitle" idx="8"/>
          </p:nvPr>
        </p:nvSpPr>
        <p:spPr>
          <a:xfrm>
            <a:off x="587225" y="3965600"/>
            <a:ext cx="274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361" name="Google Shape;361;p50"/>
          <p:cNvSpPr txBox="1">
            <a:spLocks noGrp="1"/>
          </p:cNvSpPr>
          <p:nvPr>
            <p:ph type="title" idx="9"/>
          </p:nvPr>
        </p:nvSpPr>
        <p:spPr>
          <a:xfrm>
            <a:off x="3892950" y="3342825"/>
            <a:ext cx="4836900" cy="27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  <a:defRPr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50"/>
          <p:cNvSpPr txBox="1">
            <a:spLocks noGrp="1"/>
          </p:cNvSpPr>
          <p:nvPr>
            <p:ph type="subTitle" idx="13"/>
          </p:nvPr>
        </p:nvSpPr>
        <p:spPr>
          <a:xfrm>
            <a:off x="3893363" y="3648813"/>
            <a:ext cx="2248200" cy="2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3" name="Google Shape;363;p50"/>
          <p:cNvSpPr txBox="1">
            <a:spLocks noGrp="1"/>
          </p:cNvSpPr>
          <p:nvPr>
            <p:ph type="subTitle" idx="14"/>
          </p:nvPr>
        </p:nvSpPr>
        <p:spPr>
          <a:xfrm>
            <a:off x="6373251" y="3648825"/>
            <a:ext cx="2356200" cy="2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body" idx="15"/>
          </p:nvPr>
        </p:nvSpPr>
        <p:spPr>
          <a:xfrm>
            <a:off x="6373750" y="3965600"/>
            <a:ext cx="23562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Divider Slide + Image">
  <p:cSld name="TITLE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Brand Archetype">
  <p:cSld name="SECTION_HEADER_1_1_1_2_1_1_2_1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/>
          <p:nvPr/>
        </p:nvSpPr>
        <p:spPr>
          <a:xfrm>
            <a:off x="396350" y="-25"/>
            <a:ext cx="297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1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369" name="Google Shape;36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1"/>
          <p:cNvSpPr>
            <a:spLocks noGrp="1"/>
          </p:cNvSpPr>
          <p:nvPr>
            <p:ph type="pic" idx="2"/>
          </p:nvPr>
        </p:nvSpPr>
        <p:spPr>
          <a:xfrm>
            <a:off x="396325" y="0"/>
            <a:ext cx="2971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51"/>
          <p:cNvSpPr txBox="1">
            <a:spLocks noGrp="1"/>
          </p:cNvSpPr>
          <p:nvPr>
            <p:ph type="subTitle" idx="3"/>
          </p:nvPr>
        </p:nvSpPr>
        <p:spPr>
          <a:xfrm>
            <a:off x="3734225" y="311375"/>
            <a:ext cx="5019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9pPr>
          </a:lstStyle>
          <a:p>
            <a:endParaRPr/>
          </a:p>
        </p:txBody>
      </p:sp>
      <p:sp>
        <p:nvSpPr>
          <p:cNvPr id="372" name="Google Shape;372;p51"/>
          <p:cNvSpPr txBox="1">
            <a:spLocks noGrp="1"/>
          </p:cNvSpPr>
          <p:nvPr>
            <p:ph type="subTitle" idx="4"/>
          </p:nvPr>
        </p:nvSpPr>
        <p:spPr>
          <a:xfrm>
            <a:off x="3761275" y="1355713"/>
            <a:ext cx="23997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373" name="Google Shape;373;p51"/>
          <p:cNvSpPr>
            <a:spLocks noGrp="1"/>
          </p:cNvSpPr>
          <p:nvPr>
            <p:ph type="pic" idx="5"/>
          </p:nvPr>
        </p:nvSpPr>
        <p:spPr>
          <a:xfrm>
            <a:off x="4723375" y="823725"/>
            <a:ext cx="475500" cy="47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4" name="Google Shape;374;p51"/>
          <p:cNvSpPr txBox="1">
            <a:spLocks noGrp="1"/>
          </p:cNvSpPr>
          <p:nvPr>
            <p:ph type="subTitle" idx="6"/>
          </p:nvPr>
        </p:nvSpPr>
        <p:spPr>
          <a:xfrm>
            <a:off x="6341850" y="1355713"/>
            <a:ext cx="23997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375" name="Google Shape;375;p51"/>
          <p:cNvSpPr>
            <a:spLocks noGrp="1"/>
          </p:cNvSpPr>
          <p:nvPr>
            <p:ph type="pic" idx="7"/>
          </p:nvPr>
        </p:nvSpPr>
        <p:spPr>
          <a:xfrm>
            <a:off x="7303950" y="823725"/>
            <a:ext cx="475500" cy="47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6" name="Google Shape;376;p51"/>
          <p:cNvSpPr txBox="1">
            <a:spLocks noGrp="1"/>
          </p:cNvSpPr>
          <p:nvPr>
            <p:ph type="subTitle" idx="8"/>
          </p:nvPr>
        </p:nvSpPr>
        <p:spPr>
          <a:xfrm>
            <a:off x="3734213" y="2873125"/>
            <a:ext cx="5019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subTitle" idx="9"/>
          </p:nvPr>
        </p:nvSpPr>
        <p:spPr>
          <a:xfrm>
            <a:off x="3734225" y="3166850"/>
            <a:ext cx="50199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subTitle" idx="13"/>
          </p:nvPr>
        </p:nvSpPr>
        <p:spPr>
          <a:xfrm>
            <a:off x="3734213" y="3852050"/>
            <a:ext cx="50199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9" name="Google Shape;379;p51"/>
          <p:cNvSpPr txBox="1">
            <a:spLocks noGrp="1"/>
          </p:cNvSpPr>
          <p:nvPr>
            <p:ph type="subTitle" idx="14"/>
          </p:nvPr>
        </p:nvSpPr>
        <p:spPr>
          <a:xfrm>
            <a:off x="3734225" y="4145775"/>
            <a:ext cx="50199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380" name="Google Shape;380;p51"/>
          <p:cNvCxnSpPr/>
          <p:nvPr/>
        </p:nvCxnSpPr>
        <p:spPr>
          <a:xfrm>
            <a:off x="6238075" y="895525"/>
            <a:ext cx="9000" cy="18561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51"/>
          <p:cNvCxnSpPr/>
          <p:nvPr/>
        </p:nvCxnSpPr>
        <p:spPr>
          <a:xfrm>
            <a:off x="3778463" y="2848925"/>
            <a:ext cx="49314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51"/>
          <p:cNvCxnSpPr/>
          <p:nvPr/>
        </p:nvCxnSpPr>
        <p:spPr>
          <a:xfrm>
            <a:off x="3778463" y="3834413"/>
            <a:ext cx="49314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 - 1">
  <p:cSld name="SECTION_HEADER_1_1_1_2_1_1_2_1_1"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52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2"/>
          <p:cNvSpPr txBox="1">
            <a:spLocks noGrp="1"/>
          </p:cNvSpPr>
          <p:nvPr>
            <p:ph type="subTitle" idx="2"/>
          </p:nvPr>
        </p:nvSpPr>
        <p:spPr>
          <a:xfrm>
            <a:off x="425125" y="1311875"/>
            <a:ext cx="83250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8" name="Google Shape;388;p52"/>
          <p:cNvSpPr txBox="1">
            <a:spLocks noGrp="1"/>
          </p:cNvSpPr>
          <p:nvPr>
            <p:ph type="subTitle" idx="3"/>
          </p:nvPr>
        </p:nvSpPr>
        <p:spPr>
          <a:xfrm>
            <a:off x="425125" y="1590465"/>
            <a:ext cx="83250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390" name="Google Shape;390;p52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52"/>
          <p:cNvSpPr txBox="1"/>
          <p:nvPr/>
        </p:nvSpPr>
        <p:spPr>
          <a:xfrm>
            <a:off x="408925" y="749475"/>
            <a:ext cx="83463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92" name="Google Shape;392;p52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3" name="Google Shape;393;p52"/>
          <p:cNvSpPr txBox="1"/>
          <p:nvPr/>
        </p:nvSpPr>
        <p:spPr>
          <a:xfrm>
            <a:off x="408925" y="3712125"/>
            <a:ext cx="834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2"/>
          <p:cNvSpPr txBox="1">
            <a:spLocks noGrp="1"/>
          </p:cNvSpPr>
          <p:nvPr>
            <p:ph type="title" idx="5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395" name="Google Shape;395;p52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6" name="Google Shape;396;p52"/>
          <p:cNvSpPr txBox="1">
            <a:spLocks noGrp="1"/>
          </p:cNvSpPr>
          <p:nvPr>
            <p:ph type="title" idx="6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 - 2">
  <p:cSld name="SECTION_HEADER_1_1_1_2_1_1_2_1_1_3"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53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00" name="Google Shape;400;p53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3"/>
          <p:cNvSpPr txBox="1">
            <a:spLocks noGrp="1"/>
          </p:cNvSpPr>
          <p:nvPr>
            <p:ph type="subTitle" idx="2"/>
          </p:nvPr>
        </p:nvSpPr>
        <p:spPr>
          <a:xfrm>
            <a:off x="425125" y="1311875"/>
            <a:ext cx="3889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2" name="Google Shape;402;p53"/>
          <p:cNvSpPr txBox="1">
            <a:spLocks noGrp="1"/>
          </p:cNvSpPr>
          <p:nvPr>
            <p:ph type="subTitle" idx="3"/>
          </p:nvPr>
        </p:nvSpPr>
        <p:spPr>
          <a:xfrm>
            <a:off x="425125" y="1590465"/>
            <a:ext cx="3889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403" name="Google Shape;403;p53"/>
          <p:cNvCxnSpPr/>
          <p:nvPr/>
        </p:nvCxnSpPr>
        <p:spPr>
          <a:xfrm>
            <a:off x="4588800" y="749475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04" name="Google Shape;404;p5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05" name="Google Shape;405;p53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53"/>
          <p:cNvSpPr txBox="1"/>
          <p:nvPr/>
        </p:nvSpPr>
        <p:spPr>
          <a:xfrm>
            <a:off x="408925" y="749475"/>
            <a:ext cx="39057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53"/>
          <p:cNvSpPr txBox="1"/>
          <p:nvPr/>
        </p:nvSpPr>
        <p:spPr>
          <a:xfrm>
            <a:off x="4854200" y="749475"/>
            <a:ext cx="38895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2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08" name="Google Shape;408;p53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53"/>
          <p:cNvSpPr txBox="1">
            <a:spLocks noGrp="1"/>
          </p:cNvSpPr>
          <p:nvPr>
            <p:ph type="subTitle" idx="5"/>
          </p:nvPr>
        </p:nvSpPr>
        <p:spPr>
          <a:xfrm>
            <a:off x="4874352" y="1311850"/>
            <a:ext cx="38397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0" name="Google Shape;410;p53"/>
          <p:cNvSpPr txBox="1">
            <a:spLocks noGrp="1"/>
          </p:cNvSpPr>
          <p:nvPr>
            <p:ph type="subTitle" idx="6"/>
          </p:nvPr>
        </p:nvSpPr>
        <p:spPr>
          <a:xfrm>
            <a:off x="4874352" y="1590425"/>
            <a:ext cx="38397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3"/>
          <p:cNvSpPr txBox="1"/>
          <p:nvPr/>
        </p:nvSpPr>
        <p:spPr>
          <a:xfrm>
            <a:off x="408925" y="3712125"/>
            <a:ext cx="834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412;p53"/>
          <p:cNvSpPr txBox="1">
            <a:spLocks noGrp="1"/>
          </p:cNvSpPr>
          <p:nvPr>
            <p:ph type="title" idx="7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413" name="Google Shape;413;p53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53"/>
          <p:cNvSpPr txBox="1">
            <a:spLocks noGrp="1"/>
          </p:cNvSpPr>
          <p:nvPr>
            <p:ph type="title" idx="8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415" name="Google Shape;415;p53"/>
          <p:cNvGrpSpPr/>
          <p:nvPr/>
        </p:nvGrpSpPr>
        <p:grpSpPr>
          <a:xfrm>
            <a:off x="4419600" y="1875945"/>
            <a:ext cx="347400" cy="347400"/>
            <a:chOff x="2962275" y="1881250"/>
            <a:chExt cx="347400" cy="347400"/>
          </a:xfrm>
        </p:grpSpPr>
        <p:sp>
          <p:nvSpPr>
            <p:cNvPr id="416" name="Google Shape;416;p53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3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- Brand Truth - 2">
  <p:cSld name="SECTION_HEADER_1_1_1_2_1_1_2_1_1_2"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54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21" name="Google Shape;421;p54"/>
          <p:cNvPicPr preferRelativeResize="0"/>
          <p:nvPr/>
        </p:nvPicPr>
        <p:blipFill rotWithShape="1">
          <a:blip r:embed="rId2">
            <a:alphaModFix/>
          </a:blip>
          <a:srcRect l="327" r="337"/>
          <a:stretch/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4"/>
          <p:cNvSpPr txBox="1">
            <a:spLocks noGrp="1"/>
          </p:cNvSpPr>
          <p:nvPr>
            <p:ph type="subTitle" idx="2"/>
          </p:nvPr>
        </p:nvSpPr>
        <p:spPr>
          <a:xfrm>
            <a:off x="425125" y="1311864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3" name="Google Shape;423;p54"/>
          <p:cNvSpPr txBox="1">
            <a:spLocks noGrp="1"/>
          </p:cNvSpPr>
          <p:nvPr>
            <p:ph type="subTitle" idx="3"/>
          </p:nvPr>
        </p:nvSpPr>
        <p:spPr>
          <a:xfrm>
            <a:off x="425125" y="1590457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424" name="Google Shape;424;p54"/>
          <p:cNvCxnSpPr/>
          <p:nvPr/>
        </p:nvCxnSpPr>
        <p:spPr>
          <a:xfrm>
            <a:off x="3141000" y="749475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25" name="Google Shape;425;p5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26" name="Google Shape;426;p54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54"/>
          <p:cNvSpPr txBox="1"/>
          <p:nvPr/>
        </p:nvSpPr>
        <p:spPr>
          <a:xfrm>
            <a:off x="408925" y="749475"/>
            <a:ext cx="25359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54"/>
          <p:cNvSpPr txBox="1"/>
          <p:nvPr/>
        </p:nvSpPr>
        <p:spPr>
          <a:xfrm>
            <a:off x="3330199" y="749475"/>
            <a:ext cx="25359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2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9" name="Google Shape;429;p54"/>
          <p:cNvCxnSpPr/>
          <p:nvPr/>
        </p:nvCxnSpPr>
        <p:spPr>
          <a:xfrm>
            <a:off x="6059250" y="737338"/>
            <a:ext cx="9000" cy="23682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30" name="Google Shape;430;p54"/>
          <p:cNvSpPr txBox="1"/>
          <p:nvPr/>
        </p:nvSpPr>
        <p:spPr>
          <a:xfrm>
            <a:off x="6251473" y="749475"/>
            <a:ext cx="25359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TRUTH 3</a:t>
            </a:r>
            <a:endParaRPr sz="18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1" name="Google Shape;431;p54"/>
          <p:cNvCxnSpPr/>
          <p:nvPr/>
        </p:nvCxnSpPr>
        <p:spPr>
          <a:xfrm>
            <a:off x="439188" y="3246675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54"/>
          <p:cNvSpPr txBox="1">
            <a:spLocks noGrp="1"/>
          </p:cNvSpPr>
          <p:nvPr>
            <p:ph type="subTitle" idx="5"/>
          </p:nvPr>
        </p:nvSpPr>
        <p:spPr>
          <a:xfrm>
            <a:off x="3343338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3" name="Google Shape;433;p54"/>
          <p:cNvSpPr txBox="1">
            <a:spLocks noGrp="1"/>
          </p:cNvSpPr>
          <p:nvPr>
            <p:ph type="subTitle" idx="6"/>
          </p:nvPr>
        </p:nvSpPr>
        <p:spPr>
          <a:xfrm>
            <a:off x="3343338" y="1590425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54"/>
          <p:cNvSpPr txBox="1">
            <a:spLocks noGrp="1"/>
          </p:cNvSpPr>
          <p:nvPr>
            <p:ph type="subTitle" idx="7"/>
          </p:nvPr>
        </p:nvSpPr>
        <p:spPr>
          <a:xfrm>
            <a:off x="6251801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5" name="Google Shape;435;p54"/>
          <p:cNvSpPr txBox="1">
            <a:spLocks noGrp="1"/>
          </p:cNvSpPr>
          <p:nvPr>
            <p:ph type="subTitle" idx="8"/>
          </p:nvPr>
        </p:nvSpPr>
        <p:spPr>
          <a:xfrm>
            <a:off x="6251800" y="1590425"/>
            <a:ext cx="2503500" cy="15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54"/>
          <p:cNvSpPr txBox="1"/>
          <p:nvPr/>
        </p:nvSpPr>
        <p:spPr>
          <a:xfrm>
            <a:off x="408925" y="3712125"/>
            <a:ext cx="834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TRUTH 1</a:t>
            </a: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54"/>
          <p:cNvSpPr txBox="1">
            <a:spLocks noGrp="1"/>
          </p:cNvSpPr>
          <p:nvPr>
            <p:ph type="title" idx="9"/>
          </p:nvPr>
        </p:nvSpPr>
        <p:spPr>
          <a:xfrm>
            <a:off x="431275" y="3384697"/>
            <a:ext cx="8301600" cy="2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438" name="Google Shape;438;p54"/>
          <p:cNvCxnSpPr/>
          <p:nvPr/>
        </p:nvCxnSpPr>
        <p:spPr>
          <a:xfrm>
            <a:off x="425113" y="457525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9" name="Google Shape;439;p54"/>
          <p:cNvSpPr txBox="1">
            <a:spLocks noGrp="1"/>
          </p:cNvSpPr>
          <p:nvPr>
            <p:ph type="title" idx="13"/>
          </p:nvPr>
        </p:nvSpPr>
        <p:spPr>
          <a:xfrm>
            <a:off x="447350" y="3712125"/>
            <a:ext cx="83016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440" name="Google Shape;440;p54"/>
          <p:cNvGrpSpPr/>
          <p:nvPr/>
        </p:nvGrpSpPr>
        <p:grpSpPr>
          <a:xfrm>
            <a:off x="2971800" y="1875945"/>
            <a:ext cx="347400" cy="347400"/>
            <a:chOff x="2962275" y="1881250"/>
            <a:chExt cx="347400" cy="347400"/>
          </a:xfrm>
        </p:grpSpPr>
        <p:sp>
          <p:nvSpPr>
            <p:cNvPr id="441" name="Google Shape;441;p54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4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54"/>
          <p:cNvGrpSpPr/>
          <p:nvPr/>
        </p:nvGrpSpPr>
        <p:grpSpPr>
          <a:xfrm>
            <a:off x="5890050" y="1874520"/>
            <a:ext cx="347400" cy="347400"/>
            <a:chOff x="2962275" y="1881250"/>
            <a:chExt cx="347400" cy="347400"/>
          </a:xfrm>
        </p:grpSpPr>
        <p:sp>
          <p:nvSpPr>
            <p:cNvPr id="444" name="Google Shape;444;p54"/>
            <p:cNvSpPr/>
            <p:nvPr/>
          </p:nvSpPr>
          <p:spPr>
            <a:xfrm>
              <a:off x="2962275" y="1881250"/>
              <a:ext cx="347400" cy="34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4"/>
            <p:cNvSpPr/>
            <p:nvPr/>
          </p:nvSpPr>
          <p:spPr>
            <a:xfrm>
              <a:off x="3021675" y="1940650"/>
              <a:ext cx="228600" cy="228600"/>
            </a:xfrm>
            <a:prstGeom prst="mathPlus">
              <a:avLst>
                <a:gd name="adj1" fmla="val 2352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 - 1">
  <p:cSld name="SECTION_HEADER_1_1_1_2_1_1_2_1_1_1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55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49" name="Google Shape;449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5"/>
          <p:cNvSpPr txBox="1">
            <a:spLocks noGrp="1"/>
          </p:cNvSpPr>
          <p:nvPr>
            <p:ph type="subTitle" idx="2"/>
          </p:nvPr>
        </p:nvSpPr>
        <p:spPr>
          <a:xfrm>
            <a:off x="403104" y="1311875"/>
            <a:ext cx="82962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1" name="Google Shape;451;p55"/>
          <p:cNvSpPr txBox="1">
            <a:spLocks noGrp="1"/>
          </p:cNvSpPr>
          <p:nvPr>
            <p:ph type="subTitle" idx="3"/>
          </p:nvPr>
        </p:nvSpPr>
        <p:spPr>
          <a:xfrm>
            <a:off x="403150" y="1622525"/>
            <a:ext cx="83394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5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53" name="Google Shape;453;p55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5"/>
          <p:cNvSpPr txBox="1">
            <a:spLocks noGrp="1"/>
          </p:cNvSpPr>
          <p:nvPr>
            <p:ph type="title" idx="5"/>
          </p:nvPr>
        </p:nvSpPr>
        <p:spPr>
          <a:xfrm>
            <a:off x="403100" y="737350"/>
            <a:ext cx="83394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5" name="Google Shape;455;p55"/>
          <p:cNvSpPr txBox="1"/>
          <p:nvPr/>
        </p:nvSpPr>
        <p:spPr>
          <a:xfrm rot="-5400000">
            <a:off x="-17675" y="3804475"/>
            <a:ext cx="1103100" cy="2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6" name="Google Shape;456;p55"/>
          <p:cNvCxnSpPr/>
          <p:nvPr/>
        </p:nvCxnSpPr>
        <p:spPr>
          <a:xfrm>
            <a:off x="403063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55"/>
          <p:cNvCxnSpPr/>
          <p:nvPr/>
        </p:nvCxnSpPr>
        <p:spPr>
          <a:xfrm>
            <a:off x="387588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8" name="Google Shape;458;p55"/>
          <p:cNvSpPr txBox="1">
            <a:spLocks noGrp="1"/>
          </p:cNvSpPr>
          <p:nvPr>
            <p:ph type="subTitle" idx="6"/>
          </p:nvPr>
        </p:nvSpPr>
        <p:spPr>
          <a:xfrm>
            <a:off x="727325" y="3394025"/>
            <a:ext cx="80151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 - 2">
  <p:cSld name="SECTION_HEADER_1_1_1_2_1_1_2_1_1_1_1"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56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62" name="Google Shape;46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6"/>
          <p:cNvSpPr txBox="1">
            <a:spLocks noGrp="1"/>
          </p:cNvSpPr>
          <p:nvPr>
            <p:ph type="subTitle" idx="2"/>
          </p:nvPr>
        </p:nvSpPr>
        <p:spPr>
          <a:xfrm>
            <a:off x="403082" y="1311875"/>
            <a:ext cx="38862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4" name="Google Shape;464;p56"/>
          <p:cNvSpPr txBox="1">
            <a:spLocks noGrp="1"/>
          </p:cNvSpPr>
          <p:nvPr>
            <p:ph type="subTitle" idx="3"/>
          </p:nvPr>
        </p:nvSpPr>
        <p:spPr>
          <a:xfrm>
            <a:off x="403101" y="1622516"/>
            <a:ext cx="38862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465" name="Google Shape;465;p56"/>
          <p:cNvCxnSpPr/>
          <p:nvPr/>
        </p:nvCxnSpPr>
        <p:spPr>
          <a:xfrm>
            <a:off x="4560525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6" name="Google Shape;466;p5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67" name="Google Shape;467;p56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56"/>
          <p:cNvSpPr txBox="1">
            <a:spLocks noGrp="1"/>
          </p:cNvSpPr>
          <p:nvPr>
            <p:ph type="subTitle" idx="5"/>
          </p:nvPr>
        </p:nvSpPr>
        <p:spPr>
          <a:xfrm>
            <a:off x="4858700" y="1311860"/>
            <a:ext cx="38862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9" name="Google Shape;469;p56"/>
          <p:cNvSpPr txBox="1">
            <a:spLocks noGrp="1"/>
          </p:cNvSpPr>
          <p:nvPr>
            <p:ph type="subTitle" idx="6"/>
          </p:nvPr>
        </p:nvSpPr>
        <p:spPr>
          <a:xfrm>
            <a:off x="4858719" y="1622483"/>
            <a:ext cx="38862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56"/>
          <p:cNvSpPr txBox="1">
            <a:spLocks noGrp="1"/>
          </p:cNvSpPr>
          <p:nvPr>
            <p:ph type="title" idx="7"/>
          </p:nvPr>
        </p:nvSpPr>
        <p:spPr>
          <a:xfrm>
            <a:off x="403082" y="737350"/>
            <a:ext cx="38862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1" name="Google Shape;471;p56"/>
          <p:cNvSpPr txBox="1">
            <a:spLocks noGrp="1"/>
          </p:cNvSpPr>
          <p:nvPr>
            <p:ph type="title" idx="8"/>
          </p:nvPr>
        </p:nvSpPr>
        <p:spPr>
          <a:xfrm>
            <a:off x="4858700" y="737350"/>
            <a:ext cx="38862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2" name="Google Shape;472;p56"/>
          <p:cNvSpPr txBox="1"/>
          <p:nvPr/>
        </p:nvSpPr>
        <p:spPr>
          <a:xfrm rot="-5400000">
            <a:off x="-17675" y="3804475"/>
            <a:ext cx="1103100" cy="2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3" name="Google Shape;473;p56"/>
          <p:cNvCxnSpPr/>
          <p:nvPr/>
        </p:nvCxnSpPr>
        <p:spPr>
          <a:xfrm>
            <a:off x="395325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56"/>
          <p:cNvCxnSpPr/>
          <p:nvPr/>
        </p:nvCxnSpPr>
        <p:spPr>
          <a:xfrm>
            <a:off x="409125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56"/>
          <p:cNvSpPr txBox="1"/>
          <p:nvPr/>
        </p:nvSpPr>
        <p:spPr>
          <a:xfrm rot="-5400000">
            <a:off x="4209375" y="3808188"/>
            <a:ext cx="1103100" cy="2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56"/>
          <p:cNvSpPr txBox="1">
            <a:spLocks noGrp="1"/>
          </p:cNvSpPr>
          <p:nvPr>
            <p:ph type="subTitle" idx="9"/>
          </p:nvPr>
        </p:nvSpPr>
        <p:spPr>
          <a:xfrm>
            <a:off x="727325" y="3394025"/>
            <a:ext cx="36606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56"/>
          <p:cNvSpPr txBox="1">
            <a:spLocks noGrp="1"/>
          </p:cNvSpPr>
          <p:nvPr>
            <p:ph type="subTitle" idx="13"/>
          </p:nvPr>
        </p:nvSpPr>
        <p:spPr>
          <a:xfrm>
            <a:off x="4951775" y="3397750"/>
            <a:ext cx="37932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- Content Direction 1 1">
  <p:cSld name="SECTION_HEADER_1_1_1_2_1_1_2_1_1_1_1_1">
    <p:bg>
      <p:bgPr>
        <a:solidFill>
          <a:schemeClr val="lt1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/>
            </a:lvl1pPr>
            <a:lvl2pPr lvl="1" rtl="0">
              <a:buNone/>
              <a:defRPr sz="800"/>
            </a:lvl2pPr>
            <a:lvl3pPr lvl="2" rtl="0">
              <a:buNone/>
              <a:defRPr sz="800"/>
            </a:lvl3pPr>
            <a:lvl4pPr lvl="3" rtl="0">
              <a:buNone/>
              <a:defRPr sz="800"/>
            </a:lvl4pPr>
            <a:lvl5pPr lvl="4" rtl="0">
              <a:buNone/>
              <a:defRPr sz="800"/>
            </a:lvl5pPr>
            <a:lvl6pPr lvl="5" rtl="0">
              <a:buNone/>
              <a:defRPr sz="800"/>
            </a:lvl6pPr>
            <a:lvl7pPr lvl="6" rtl="0">
              <a:buNone/>
              <a:defRPr sz="800"/>
            </a:lvl7pPr>
            <a:lvl8pPr lvl="7" rtl="0">
              <a:buNone/>
              <a:defRPr sz="800"/>
            </a:lvl8pPr>
            <a:lvl9pPr lvl="8" rtl="0"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0" name="Google Shape;480;p57"/>
          <p:cNvSpPr txBox="1">
            <a:spLocks noGrp="1"/>
          </p:cNvSpPr>
          <p:nvPr>
            <p:ph type="subTitle" idx="1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None/>
              <a:defRPr sz="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481" name="Google Shape;481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1476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7"/>
          <p:cNvSpPr txBox="1">
            <a:spLocks noGrp="1"/>
          </p:cNvSpPr>
          <p:nvPr>
            <p:ph type="subTitle" idx="2"/>
          </p:nvPr>
        </p:nvSpPr>
        <p:spPr>
          <a:xfrm>
            <a:off x="403063" y="1311864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3" name="Google Shape;483;p57"/>
          <p:cNvSpPr txBox="1">
            <a:spLocks noGrp="1"/>
          </p:cNvSpPr>
          <p:nvPr>
            <p:ph type="subTitle" idx="3"/>
          </p:nvPr>
        </p:nvSpPr>
        <p:spPr>
          <a:xfrm>
            <a:off x="403075" y="1622508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484" name="Google Shape;484;p57"/>
          <p:cNvCxnSpPr/>
          <p:nvPr/>
        </p:nvCxnSpPr>
        <p:spPr>
          <a:xfrm>
            <a:off x="3122850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5" name="Google Shape;485;p5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9pPr>
          </a:lstStyle>
          <a:p>
            <a:endParaRPr/>
          </a:p>
        </p:txBody>
      </p:sp>
      <p:sp>
        <p:nvSpPr>
          <p:cNvPr id="486" name="Google Shape;486;p57"/>
          <p:cNvSpPr>
            <a:spLocks noGrp="1"/>
          </p:cNvSpPr>
          <p:nvPr>
            <p:ph type="pic" idx="4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7" name="Google Shape;487;p57"/>
          <p:cNvCxnSpPr/>
          <p:nvPr/>
        </p:nvCxnSpPr>
        <p:spPr>
          <a:xfrm>
            <a:off x="6059250" y="737350"/>
            <a:ext cx="9000" cy="2474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8" name="Google Shape;488;p57"/>
          <p:cNvSpPr txBox="1">
            <a:spLocks noGrp="1"/>
          </p:cNvSpPr>
          <p:nvPr>
            <p:ph type="subTitle" idx="5"/>
          </p:nvPr>
        </p:nvSpPr>
        <p:spPr>
          <a:xfrm>
            <a:off x="3334700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9" name="Google Shape;489;p57"/>
          <p:cNvSpPr txBox="1">
            <a:spLocks noGrp="1"/>
          </p:cNvSpPr>
          <p:nvPr>
            <p:ph type="subTitle" idx="6"/>
          </p:nvPr>
        </p:nvSpPr>
        <p:spPr>
          <a:xfrm>
            <a:off x="3334713" y="1622475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7"/>
          <p:cNvSpPr txBox="1">
            <a:spLocks noGrp="1"/>
          </p:cNvSpPr>
          <p:nvPr>
            <p:ph type="subTitle" idx="7"/>
          </p:nvPr>
        </p:nvSpPr>
        <p:spPr>
          <a:xfrm>
            <a:off x="6261463" y="1311850"/>
            <a:ext cx="2503500" cy="3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1" name="Google Shape;491;p57"/>
          <p:cNvSpPr txBox="1">
            <a:spLocks noGrp="1"/>
          </p:cNvSpPr>
          <p:nvPr>
            <p:ph type="subTitle" idx="8"/>
          </p:nvPr>
        </p:nvSpPr>
        <p:spPr>
          <a:xfrm>
            <a:off x="6261475" y="1622475"/>
            <a:ext cx="25035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7"/>
          <p:cNvSpPr txBox="1">
            <a:spLocks noGrp="1"/>
          </p:cNvSpPr>
          <p:nvPr>
            <p:ph type="title" idx="9"/>
          </p:nvPr>
        </p:nvSpPr>
        <p:spPr>
          <a:xfrm>
            <a:off x="403063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3" name="Google Shape;493;p57"/>
          <p:cNvSpPr txBox="1">
            <a:spLocks noGrp="1"/>
          </p:cNvSpPr>
          <p:nvPr>
            <p:ph type="title" idx="13"/>
          </p:nvPr>
        </p:nvSpPr>
        <p:spPr>
          <a:xfrm>
            <a:off x="3334700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4" name="Google Shape;494;p57"/>
          <p:cNvSpPr txBox="1">
            <a:spLocks noGrp="1"/>
          </p:cNvSpPr>
          <p:nvPr>
            <p:ph type="title" idx="14"/>
          </p:nvPr>
        </p:nvSpPr>
        <p:spPr>
          <a:xfrm>
            <a:off x="6261463" y="737338"/>
            <a:ext cx="2503500" cy="457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5" name="Google Shape;495;p57"/>
          <p:cNvSpPr txBox="1"/>
          <p:nvPr/>
        </p:nvSpPr>
        <p:spPr>
          <a:xfrm rot="-5400000">
            <a:off x="-17675" y="3804475"/>
            <a:ext cx="1103100" cy="2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6" name="Google Shape;496;p57"/>
          <p:cNvCxnSpPr/>
          <p:nvPr/>
        </p:nvCxnSpPr>
        <p:spPr>
          <a:xfrm>
            <a:off x="403063" y="3322875"/>
            <a:ext cx="8339400" cy="93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57"/>
          <p:cNvCxnSpPr/>
          <p:nvPr/>
        </p:nvCxnSpPr>
        <p:spPr>
          <a:xfrm>
            <a:off x="387588" y="4545800"/>
            <a:ext cx="8311800" cy="9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57"/>
          <p:cNvSpPr txBox="1"/>
          <p:nvPr/>
        </p:nvSpPr>
        <p:spPr>
          <a:xfrm rot="-5400000">
            <a:off x="2711100" y="3804475"/>
            <a:ext cx="1103100" cy="2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57"/>
          <p:cNvSpPr txBox="1"/>
          <p:nvPr/>
        </p:nvSpPr>
        <p:spPr>
          <a:xfrm rot="-5400000">
            <a:off x="5638500" y="3804475"/>
            <a:ext cx="1103100" cy="26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IS:</a:t>
            </a:r>
            <a:endParaRPr sz="1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57"/>
          <p:cNvSpPr txBox="1">
            <a:spLocks noGrp="1"/>
          </p:cNvSpPr>
          <p:nvPr>
            <p:ph type="subTitle" idx="15"/>
          </p:nvPr>
        </p:nvSpPr>
        <p:spPr>
          <a:xfrm>
            <a:off x="727325" y="3394025"/>
            <a:ext cx="22659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57"/>
          <p:cNvSpPr txBox="1">
            <a:spLocks noGrp="1"/>
          </p:cNvSpPr>
          <p:nvPr>
            <p:ph type="subTitle" idx="16"/>
          </p:nvPr>
        </p:nvSpPr>
        <p:spPr>
          <a:xfrm>
            <a:off x="3453500" y="3394025"/>
            <a:ext cx="25035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57"/>
          <p:cNvSpPr txBox="1">
            <a:spLocks noGrp="1"/>
          </p:cNvSpPr>
          <p:nvPr>
            <p:ph type="subTitle" idx="17"/>
          </p:nvPr>
        </p:nvSpPr>
        <p:spPr>
          <a:xfrm>
            <a:off x="6387200" y="3394025"/>
            <a:ext cx="23553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randed 1">
  <p:cSld name="SECTION_HEADER_1_1_1_3_2_2"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8"/>
          <p:cNvSpPr>
            <a:spLocks noGrp="1"/>
          </p:cNvSpPr>
          <p:nvPr>
            <p:ph type="pic" idx="2"/>
          </p:nvPr>
        </p:nvSpPr>
        <p:spPr>
          <a:xfrm>
            <a:off x="1172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05" name="Google Shape;505;p58"/>
          <p:cNvCxnSpPr/>
          <p:nvPr/>
        </p:nvCxnSpPr>
        <p:spPr>
          <a:xfrm>
            <a:off x="1691225" y="1915500"/>
            <a:ext cx="78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SECTION_HEADER_1_1_1_3_1">
    <p:bg>
      <p:bgPr>
        <a:solidFill>
          <a:schemeClr val="dk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9"/>
          <p:cNvPicPr preferRelativeResize="0"/>
          <p:nvPr/>
        </p:nvPicPr>
        <p:blipFill rotWithShape="1">
          <a:blip r:embed="rId2">
            <a:alphaModFix amt="4000"/>
          </a:blip>
          <a:srcRect l="39353" t="13897" b="13072"/>
          <a:stretch/>
        </p:blipFill>
        <p:spPr>
          <a:xfrm>
            <a:off x="0" y="0"/>
            <a:ext cx="4278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9"/>
          <p:cNvSpPr txBox="1">
            <a:spLocks noGrp="1"/>
          </p:cNvSpPr>
          <p:nvPr>
            <p:ph type="title"/>
          </p:nvPr>
        </p:nvSpPr>
        <p:spPr>
          <a:xfrm>
            <a:off x="2709900" y="2133600"/>
            <a:ext cx="37242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Header">
  <p:cSld name="Inside Header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0"/>
          <p:cNvSpPr txBox="1">
            <a:spLocks noGrp="1"/>
          </p:cNvSpPr>
          <p:nvPr>
            <p:ph type="sldNum" idx="12"/>
          </p:nvPr>
        </p:nvSpPr>
        <p:spPr>
          <a:xfrm>
            <a:off x="669112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60"/>
          <p:cNvSpPr txBox="1">
            <a:spLocks noGrp="1"/>
          </p:cNvSpPr>
          <p:nvPr>
            <p:ph type="title"/>
          </p:nvPr>
        </p:nvSpPr>
        <p:spPr>
          <a:xfrm>
            <a:off x="466725" y="483394"/>
            <a:ext cx="82392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Montserrat"/>
              <a:buNone/>
              <a:defRPr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overy Divider Slide">
  <p:cSld name="TITLE_2_3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Header Body">
  <p:cSld name="Inside Header Body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1"/>
          <p:cNvSpPr txBox="1">
            <a:spLocks noGrp="1"/>
          </p:cNvSpPr>
          <p:nvPr>
            <p:ph type="sldNum" idx="12"/>
          </p:nvPr>
        </p:nvSpPr>
        <p:spPr>
          <a:xfrm>
            <a:off x="6691122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61"/>
          <p:cNvSpPr txBox="1">
            <a:spLocks noGrp="1"/>
          </p:cNvSpPr>
          <p:nvPr>
            <p:ph type="body" idx="1"/>
          </p:nvPr>
        </p:nvSpPr>
        <p:spPr>
          <a:xfrm>
            <a:off x="466725" y="1369219"/>
            <a:ext cx="8048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Google Shape;515;p61"/>
          <p:cNvSpPr txBox="1">
            <a:spLocks noGrp="1"/>
          </p:cNvSpPr>
          <p:nvPr>
            <p:ph type="title"/>
          </p:nvPr>
        </p:nvSpPr>
        <p:spPr>
          <a:xfrm>
            <a:off x="466725" y="483394"/>
            <a:ext cx="82392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Montserrat"/>
              <a:buNone/>
              <a:defRPr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Divider Slide + Image">
  <p:cSld name="TITLE_2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al Divider Slide">
  <p:cSld name="TITLE_2_2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ation Divider Slide + Image">
  <p:cSld name="TITLE_2_2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/>
          <p:cNvPicPr preferRelativeResize="0"/>
          <p:nvPr/>
        </p:nvPicPr>
        <p:blipFill rotWithShape="1">
          <a:blip r:embed="rId2">
            <a:alphaModFix/>
          </a:blip>
          <a:srcRect t="278" b="278"/>
          <a:stretch/>
        </p:blipFill>
        <p:spPr>
          <a:xfrm>
            <a:off x="-50047" y="0"/>
            <a:ext cx="9244093" cy="51663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7972425" y="1405950"/>
            <a:ext cx="2331600" cy="2331600"/>
          </a:xfrm>
          <a:prstGeom prst="ellipse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8027175" y="1460700"/>
            <a:ext cx="2222100" cy="2222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3"/>
          </p:nvPr>
        </p:nvSpPr>
        <p:spPr>
          <a:xfrm>
            <a:off x="7661050" y="4752275"/>
            <a:ext cx="1353600" cy="276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750" y="251875"/>
            <a:ext cx="8614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750" y="1174550"/>
            <a:ext cx="8614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●"/>
              <a:defRPr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■"/>
              <a:def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794450"/>
            <a:ext cx="5487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lnSpc>
                <a:spcPct val="80000"/>
              </a:lnSpc>
              <a:buSzPts val="440"/>
              <a:buNone/>
              <a:defRPr sz="82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jpg"/><Relationship Id="rId5" Type="http://schemas.openxmlformats.org/officeDocument/2006/relationships/hyperlink" Target="http://www.youtube.com/watch?v=eXD5cUDtuWQ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2.png"/><Relationship Id="rId7" Type="http://schemas.openxmlformats.org/officeDocument/2006/relationships/hyperlink" Target="http://www.youtube.com/watch?v=Wi5RpiPlg5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g"/><Relationship Id="rId5" Type="http://schemas.openxmlformats.org/officeDocument/2006/relationships/hyperlink" Target="http://www.youtube.com/watch?v=z4nxEVppYXQ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2"/>
          <p:cNvSpPr txBox="1">
            <a:spLocks noGrp="1"/>
          </p:cNvSpPr>
          <p:nvPr>
            <p:ph type="subTitle" idx="4294967295"/>
          </p:nvPr>
        </p:nvSpPr>
        <p:spPr>
          <a:xfrm>
            <a:off x="60255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825">
                <a:solidFill>
                  <a:schemeClr val="accent6"/>
                </a:solidFill>
              </a:rPr>
              <a:t>CONFIDENTIAL</a:t>
            </a:r>
            <a:endParaRPr sz="825">
              <a:solidFill>
                <a:schemeClr val="accent6"/>
              </a:solidFill>
            </a:endParaRPr>
          </a:p>
        </p:txBody>
      </p:sp>
      <p:sp>
        <p:nvSpPr>
          <p:cNvPr id="522" name="Google Shape;522;p62"/>
          <p:cNvSpPr txBox="1"/>
          <p:nvPr/>
        </p:nvSpPr>
        <p:spPr>
          <a:xfrm>
            <a:off x="1649550" y="2271600"/>
            <a:ext cx="5844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Distribution Marketplaces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7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7661050" y="4752275"/>
            <a:ext cx="1353598" cy="276300"/>
          </a:xfrm>
          <a:prstGeom prst="rect">
            <a:avLst/>
          </a:prstGeom>
        </p:spPr>
      </p:pic>
      <p:sp>
        <p:nvSpPr>
          <p:cNvPr id="618" name="Google Shape;618;p71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Choco.com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2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Choco.com</a:t>
            </a:r>
            <a:endParaRPr/>
          </a:p>
        </p:txBody>
      </p:sp>
      <p:sp>
        <p:nvSpPr>
          <p:cNvPr id="624" name="Google Shape;624;p72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25" name="Google Shape;625;p72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626" name="Google Shape;626;p7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sp>
        <p:nvSpPr>
          <p:cNvPr id="627" name="Google Shape;627;p72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57843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Choco discovered that the </a:t>
            </a:r>
            <a:r>
              <a:rPr lang="en" sz="1400" b="1"/>
              <a:t>food supply chain is massively broken.</a:t>
            </a:r>
            <a:r>
              <a:rPr lang="en" sz="1400"/>
              <a:t> It produces a lot of waste, it’s a major driver for climate change, it’s intransparent, it puts farmers and food producers under existential price pressure, and massively reduces the world’s biodiversity.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key flaw is how restaurants order their ingredients, so Choco decided to build a software that would make the process better for both parties – </a:t>
            </a:r>
            <a:r>
              <a:rPr lang="en" sz="1400" b="1"/>
              <a:t>digitizing the whole supply chain</a:t>
            </a:r>
            <a:r>
              <a:rPr lang="en" sz="1400"/>
              <a:t> from there.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Choco's namesake is the Chocó district of Colombia – one of the most biodiverse and rich ecosystems on our planet. It's places like Chocó that they are fighting to preserve.</a:t>
            </a: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628" name="Google Shape;628;p72"/>
          <p:cNvPicPr preferRelativeResize="0"/>
          <p:nvPr/>
        </p:nvPicPr>
        <p:blipFill rotWithShape="1">
          <a:blip r:embed="rId4">
            <a:alphaModFix/>
          </a:blip>
          <a:srcRect l="16332" t="17393" r="16231" b="17242"/>
          <a:stretch/>
        </p:blipFill>
        <p:spPr>
          <a:xfrm>
            <a:off x="7717750" y="131625"/>
            <a:ext cx="1231551" cy="6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263" y="2692602"/>
            <a:ext cx="1788326" cy="179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1554" y="1151799"/>
            <a:ext cx="2537761" cy="13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675" y="3930050"/>
            <a:ext cx="4352676" cy="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Choco.com</a:t>
            </a:r>
            <a:endParaRPr/>
          </a:p>
        </p:txBody>
      </p:sp>
      <p:sp>
        <p:nvSpPr>
          <p:cNvPr id="637" name="Google Shape;637;p7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38" name="Google Shape;638;p73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639" name="Google Shape;639;p7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sp>
        <p:nvSpPr>
          <p:cNvPr id="640" name="Google Shape;640;p73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5028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For restaurants…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Order from suppliers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Place orders and chat with all suppliers in one app.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Save 2 hr+ per week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24/7 in-app support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Organize order guides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View and edit all order sheets online.</a:t>
            </a:r>
            <a:endParaRPr sz="1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/>
              <a:t>Cut mistakes by 85%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Manage multiple locations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Keep track of orders across all restaurants from the palm of your hand.</a:t>
            </a:r>
            <a:endParaRPr sz="1400" dirty="0"/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/>
          </a:p>
        </p:txBody>
      </p:sp>
      <p:pic>
        <p:nvPicPr>
          <p:cNvPr id="641" name="Google Shape;641;p73"/>
          <p:cNvPicPr preferRelativeResize="0"/>
          <p:nvPr/>
        </p:nvPicPr>
        <p:blipFill rotWithShape="1">
          <a:blip r:embed="rId4">
            <a:alphaModFix/>
          </a:blip>
          <a:srcRect l="16332" t="17393" r="16231" b="17242"/>
          <a:stretch/>
        </p:blipFill>
        <p:spPr>
          <a:xfrm>
            <a:off x="7717750" y="131625"/>
            <a:ext cx="1231551" cy="6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3" descr="Order and chat with all your suppliers in one intuitive app. No more late-night waits on the phone or endless order sheets. Get orders done faster, get to sleep earlier.&#10;&#10;0:00 Making an order&#10;0:42 How Choco Works for Suppliers&#10;&#10;Learn more: http://choco.com&#10;Download: http://getchoco.com&#10;&#10;Follow us on social media for all the latest news:&#10;&#10;Instagram: https://www.instagram.com/appchoco/&#10;Facebook: https://www.facebook.com/choco.food&#10;LinkedIn: https://www.linkedin.com/company/choco-app/&#10;&#10;#Choco&#10;#HowChocoWorks&#10;#Productdemo" title="How Choco Work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300" y="108427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3225" y="2951175"/>
            <a:ext cx="1886073" cy="171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17125" y="2966750"/>
            <a:ext cx="1851803" cy="168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Choco.com</a:t>
            </a:r>
            <a:endParaRPr/>
          </a:p>
        </p:txBody>
      </p:sp>
      <p:sp>
        <p:nvSpPr>
          <p:cNvPr id="650" name="Google Shape;650;p74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51" name="Google Shape;651;p74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652" name="Google Shape;652;p7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sp>
        <p:nvSpPr>
          <p:cNvPr id="653" name="Google Shape;653;p74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52164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For suppliers…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Increase basket size and order frequency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Display your full catalog assortment with up-to-date product availability.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Effectively promote your products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Reach customers directly where they place orders. Send targeted, in-app promotions to all or select customers.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Cut costs with ERP integration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Choco integrates with ERPs, including Quickbooks and 200+ other custom integrations. 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654" name="Google Shape;654;p74"/>
          <p:cNvPicPr preferRelativeResize="0"/>
          <p:nvPr/>
        </p:nvPicPr>
        <p:blipFill rotWithShape="1">
          <a:blip r:embed="rId4">
            <a:alphaModFix/>
          </a:blip>
          <a:srcRect l="16332" t="17393" r="16231" b="17242"/>
          <a:stretch/>
        </p:blipFill>
        <p:spPr>
          <a:xfrm>
            <a:off x="7717750" y="131625"/>
            <a:ext cx="1231551" cy="6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4" descr="Pamela Wasabi walks you through the operational setup of her business and talks about the benefits of the Choco platform for suppliers. &#10;&#10;Join her and over 10,000 suppliers to help your team to save time, reduce errors and improve customer relationships: https://bit.ly/3j5gtSN&#10;&#10;00:00 Intro&#10;00:37 Choco for suppliers (benefits)&#10;00:57 Choco for suppliers (features)&#10;01:32 Choco for suppliers (sign up)&#10;&#10;Learn more: http://choco.com&#10;Download: http://getchoco.com&#10;&#10;Follow us on social media for all the latest news and updates:&#10;&#10;Instagram: https://www.instagram.com/appchoco/&#10;Facebook: https://www.facebook.com/choco.food&#10;LinkedIn: https://www.linkedin.com/company/choco-app/&#10;&#10;#Choco" title="Choco for Suppliers -  Meet Pamela Wasabi Bakery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1300" y="28598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74" descr="Choco empowers your digital transformation. Boost sales, strengthen customer relationships and simplify your operations." title="TAKE YOUR BUSINESS TO THE NEXT LEVEL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1300" y="10123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1175" y="3869125"/>
            <a:ext cx="4009351" cy="7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3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Marketplaces</a:t>
            </a:r>
            <a:endParaRPr/>
          </a:p>
        </p:txBody>
      </p:sp>
      <p:sp>
        <p:nvSpPr>
          <p:cNvPr id="528" name="Google Shape;528;p63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29" name="Google Shape;529;p63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530" name="Google Shape;530;p6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sp>
        <p:nvSpPr>
          <p:cNvPr id="531" name="Google Shape;531;p63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74106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Digital “one-stop shops” that allow operators to order from all of their distributors/suppliers through one ecommerce-based interface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companies behind these marketplaces can develop a full ecommerce catalog for a distributor in just a few weeks, at no cost to the distributor, eliminating the need for the distributor to build their own system from scratch, as many larger broadliners have done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Allows manufacturers to reach customers from multiple distributors at one time, increasing the breadth of their marketing approach </a:t>
            </a: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7661050" y="4752275"/>
            <a:ext cx="1353598" cy="276300"/>
          </a:xfrm>
          <a:prstGeom prst="rect">
            <a:avLst/>
          </a:prstGeom>
        </p:spPr>
      </p:pic>
      <p:sp>
        <p:nvSpPr>
          <p:cNvPr id="537" name="Google Shape;537;p64"/>
          <p:cNvSpPr txBox="1">
            <a:spLocks noGrp="1"/>
          </p:cNvSpPr>
          <p:nvPr>
            <p:ph type="title"/>
          </p:nvPr>
        </p:nvSpPr>
        <p:spPr>
          <a:xfrm>
            <a:off x="3513250" y="2265325"/>
            <a:ext cx="37923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+ Dry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5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Cut + Dry </a:t>
            </a:r>
            <a:endParaRPr/>
          </a:p>
        </p:txBody>
      </p:sp>
      <p:sp>
        <p:nvSpPr>
          <p:cNvPr id="543" name="Google Shape;543;p65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44" name="Google Shape;544;p65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545" name="Google Shape;545;p6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sp>
        <p:nvSpPr>
          <p:cNvPr id="546" name="Google Shape;546;p65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6291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Created by a team of foodservice professionals with </a:t>
            </a:r>
            <a:r>
              <a:rPr lang="en" sz="1400" b="1"/>
              <a:t>decades of experience</a:t>
            </a:r>
            <a:r>
              <a:rPr lang="en" sz="1400"/>
              <a:t> in hospitality and financial technology, restaurant operations, wholesale food distribution, and food analytics and data science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Cut+Dry was born to provide distributors, their customers, and their suppliers with </a:t>
            </a:r>
            <a:r>
              <a:rPr lang="en" sz="1400" b="1"/>
              <a:t>a single digital platform</a:t>
            </a:r>
            <a:r>
              <a:rPr lang="en" sz="1400"/>
              <a:t> to make food commerce a more enjoyable, more profitable, and </a:t>
            </a:r>
            <a:r>
              <a:rPr lang="en" sz="1400" b="1"/>
              <a:t>less wasteful </a:t>
            </a:r>
            <a:r>
              <a:rPr lang="en" sz="1400"/>
              <a:t>experience</a:t>
            </a: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547" name="Google Shape;54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719" y="200000"/>
            <a:ext cx="1581730" cy="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025" y="2964975"/>
            <a:ext cx="7052202" cy="15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6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Cut + Dry </a:t>
            </a:r>
            <a:endParaRPr/>
          </a:p>
        </p:txBody>
      </p:sp>
      <p:sp>
        <p:nvSpPr>
          <p:cNvPr id="554" name="Google Shape;554;p66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55" name="Google Shape;555;p66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556" name="Google Shape;556;p6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pic>
        <p:nvPicPr>
          <p:cNvPr id="557" name="Google Shape;55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719" y="200000"/>
            <a:ext cx="1581730" cy="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6575" y="552500"/>
            <a:ext cx="4661902" cy="443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7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Cut + Dry </a:t>
            </a:r>
            <a:endParaRPr/>
          </a:p>
        </p:txBody>
      </p:sp>
      <p:sp>
        <p:nvSpPr>
          <p:cNvPr id="564" name="Google Shape;564;p67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65" name="Google Shape;565;p67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566" name="Google Shape;566;p6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pic>
        <p:nvPicPr>
          <p:cNvPr id="567" name="Google Shape;56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719" y="200000"/>
            <a:ext cx="158173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7"/>
          <p:cNvSpPr txBox="1"/>
          <p:nvPr/>
        </p:nvSpPr>
        <p:spPr>
          <a:xfrm>
            <a:off x="208950" y="1854850"/>
            <a:ext cx="28635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Own Data 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Enhanced Data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C+D structures and enhances product data to make it e-commerce ready.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Syndicate Everywhere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C+D syndicates and refreshes data to help reach the 12,000+ SMB distributors not on GS1.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 Customer’s Experience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C+D offers full control over the evolution of content and how customers see it.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9" name="Google Shape;569;p67"/>
          <p:cNvSpPr txBox="1"/>
          <p:nvPr/>
        </p:nvSpPr>
        <p:spPr>
          <a:xfrm>
            <a:off x="3140250" y="1854850"/>
            <a:ext cx="28635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Increase Sales</a:t>
            </a:r>
            <a:endParaRPr sz="1100"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Dynamic Website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C+D makes it easier for operators to buy product directly from manufacturers  or local distributors.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eConnect to Distributors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C+D directs customers to distributors that sell a manufacturers products.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Seamless Samples</a:t>
            </a:r>
            <a:endParaRPr sz="11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C+D expands and supplements sampling programs.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0" name="Google Shape;570;p67"/>
          <p:cNvSpPr txBox="1"/>
          <p:nvPr/>
        </p:nvSpPr>
        <p:spPr>
          <a:xfrm>
            <a:off x="6111950" y="1854850"/>
            <a:ext cx="28635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Influence Purchasing Decisions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Rebate Marketing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C+D allows direct connection with foodservice purchasers and attracts new customers via Cashback rebates.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Targeted Ads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X+D offers ability to run targeted campaigns to the right people.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Endless Aisle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C+D makes it easy for distributors to browse and supplement their catalogs with manufacturer products.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1" name="Google Shape;571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1999" y="634000"/>
            <a:ext cx="4199998" cy="9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7"/>
          <p:cNvSpPr txBox="1"/>
          <p:nvPr/>
        </p:nvSpPr>
        <p:spPr>
          <a:xfrm>
            <a:off x="208950" y="1278800"/>
            <a:ext cx="1668000" cy="354000"/>
          </a:xfrm>
          <a:prstGeom prst="rect">
            <a:avLst/>
          </a:prstGeom>
          <a:solidFill>
            <a:srgbClr val="D7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For manufacturers…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8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Cut + Dry </a:t>
            </a:r>
            <a:endParaRPr/>
          </a:p>
        </p:txBody>
      </p:sp>
      <p:sp>
        <p:nvSpPr>
          <p:cNvPr id="578" name="Google Shape;578;p68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79" name="Google Shape;579;p68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580" name="Google Shape;580;p6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pic>
        <p:nvPicPr>
          <p:cNvPr id="581" name="Google Shape;58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719" y="200000"/>
            <a:ext cx="158173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68"/>
          <p:cNvSpPr txBox="1"/>
          <p:nvPr/>
        </p:nvSpPr>
        <p:spPr>
          <a:xfrm>
            <a:off x="208950" y="1854850"/>
            <a:ext cx="28635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Your Own Branded Digital Experience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Configurable content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 welcome messages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In-app branding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Amazon-like shopping experience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24/7 virtual food show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Rapid catalog search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Easy product discovery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3" name="Google Shape;583;p68"/>
          <p:cNvSpPr txBox="1"/>
          <p:nvPr/>
        </p:nvSpPr>
        <p:spPr>
          <a:xfrm>
            <a:off x="3140250" y="1854850"/>
            <a:ext cx="2863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Integrated marketing to increase share of wallet</a:t>
            </a:r>
            <a:endParaRPr sz="1100"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Schedule broadcast announcements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Display recommended items at checkout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In-app chat to upsell and confirm subs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Never take a ‘Where’s my truck?’ call again</a:t>
            </a:r>
            <a:endParaRPr sz="1100"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Automated delivery ETAs for customers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Integrate with existing fleet management software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Dispatch and monitor routes via Track+ Driver App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68"/>
          <p:cNvSpPr txBox="1"/>
          <p:nvPr/>
        </p:nvSpPr>
        <p:spPr>
          <a:xfrm>
            <a:off x="6111950" y="1854850"/>
            <a:ext cx="2863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Automate your collections process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 bill pay done right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Automatic ‘set and forget’ payments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Let tech handle the hard stuff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5" name="Google Shape;585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825" y="671675"/>
            <a:ext cx="6053789" cy="9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8"/>
          <p:cNvSpPr txBox="1"/>
          <p:nvPr/>
        </p:nvSpPr>
        <p:spPr>
          <a:xfrm>
            <a:off x="208950" y="1278800"/>
            <a:ext cx="1450800" cy="354000"/>
          </a:xfrm>
          <a:prstGeom prst="rect">
            <a:avLst/>
          </a:prstGeom>
          <a:solidFill>
            <a:srgbClr val="D7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For distributors…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9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Cut + Dry </a:t>
            </a:r>
            <a:endParaRPr/>
          </a:p>
        </p:txBody>
      </p:sp>
      <p:sp>
        <p:nvSpPr>
          <p:cNvPr id="592" name="Google Shape;592;p69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93" name="Google Shape;593;p69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594" name="Google Shape;594;p6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pic>
        <p:nvPicPr>
          <p:cNvPr id="595" name="Google Shape;59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719" y="200000"/>
            <a:ext cx="158173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9"/>
          <p:cNvSpPr txBox="1"/>
          <p:nvPr/>
        </p:nvSpPr>
        <p:spPr>
          <a:xfrm>
            <a:off x="208950" y="1854850"/>
            <a:ext cx="2863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Manage all distributor orders from one app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Streamline order management and cut labor requirements by 50%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Streamline communication</a:t>
            </a:r>
            <a:endParaRPr sz="11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Chat directly with sales reps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delivery ETAs and real-time tracking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Check-in deliveries, manage credits, scan invoices and share directly with accounting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7" name="Google Shape;597;p69"/>
          <p:cNvSpPr txBox="1"/>
          <p:nvPr/>
        </p:nvSpPr>
        <p:spPr>
          <a:xfrm>
            <a:off x="3140250" y="1854850"/>
            <a:ext cx="28635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Pay any invoice via bank transfer or credit card</a:t>
            </a:r>
            <a:endParaRPr sz="1100"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Cards now accepted everywhere, plus batch payments means less time paying bills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Get paid</a:t>
            </a:r>
            <a:endParaRPr sz="1100" b="1" u="sng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Earn cash rewards directly from major foodservice brands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8" name="Google Shape;59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359" y="590250"/>
            <a:ext cx="3754279" cy="108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7400" y="1937326"/>
            <a:ext cx="2798050" cy="21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9"/>
          <p:cNvSpPr txBox="1"/>
          <p:nvPr/>
        </p:nvSpPr>
        <p:spPr>
          <a:xfrm>
            <a:off x="208950" y="1278800"/>
            <a:ext cx="1450800" cy="354000"/>
          </a:xfrm>
          <a:prstGeom prst="rect">
            <a:avLst/>
          </a:prstGeom>
          <a:solidFill>
            <a:srgbClr val="D7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Montserrat"/>
                <a:ea typeface="Montserrat"/>
                <a:cs typeface="Montserrat"/>
                <a:sym typeface="Montserrat"/>
              </a:rPr>
              <a:t>For operators…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0"/>
          <p:cNvSpPr txBox="1">
            <a:spLocks noGrp="1"/>
          </p:cNvSpPr>
          <p:nvPr>
            <p:ph type="title"/>
          </p:nvPr>
        </p:nvSpPr>
        <p:spPr>
          <a:xfrm>
            <a:off x="381000" y="200000"/>
            <a:ext cx="83250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Distributor Marketplace: Cut + Dry </a:t>
            </a:r>
            <a:endParaRPr/>
          </a:p>
        </p:txBody>
      </p:sp>
      <p:sp>
        <p:nvSpPr>
          <p:cNvPr id="606" name="Google Shape;606;p70"/>
          <p:cNvSpPr txBox="1">
            <a:spLocks noGrp="1"/>
          </p:cNvSpPr>
          <p:nvPr>
            <p:ph type="sldNum" idx="12"/>
          </p:nvPr>
        </p:nvSpPr>
        <p:spPr>
          <a:xfrm>
            <a:off x="8729875" y="4819900"/>
            <a:ext cx="3756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07" name="Google Shape;607;p70"/>
          <p:cNvSpPr txBox="1">
            <a:spLocks noGrp="1"/>
          </p:cNvSpPr>
          <p:nvPr>
            <p:ph type="subTitle" idx="2"/>
          </p:nvPr>
        </p:nvSpPr>
        <p:spPr>
          <a:xfrm>
            <a:off x="5715175" y="4819900"/>
            <a:ext cx="3014700" cy="2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CONFIDENTIAL</a:t>
            </a:r>
            <a:endParaRPr/>
          </a:p>
        </p:txBody>
      </p:sp>
      <p:pic>
        <p:nvPicPr>
          <p:cNvPr id="608" name="Google Shape;608;p7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6166" r="-6155"/>
          <a:stretch/>
        </p:blipFill>
        <p:spPr>
          <a:xfrm>
            <a:off x="117250" y="4752275"/>
            <a:ext cx="1353598" cy="276300"/>
          </a:xfrm>
          <a:prstGeom prst="rect">
            <a:avLst/>
          </a:prstGeom>
        </p:spPr>
      </p:pic>
      <p:sp>
        <p:nvSpPr>
          <p:cNvPr id="609" name="Google Shape;609;p70"/>
          <p:cNvSpPr txBox="1">
            <a:spLocks noGrp="1"/>
          </p:cNvSpPr>
          <p:nvPr>
            <p:ph type="body" idx="1"/>
          </p:nvPr>
        </p:nvSpPr>
        <p:spPr>
          <a:xfrm>
            <a:off x="381000" y="676275"/>
            <a:ext cx="6291000" cy="3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Goal is to transform the global foodservice industry by achieving the following results over the next 5 years</a:t>
            </a:r>
            <a:endParaRPr sz="14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pic>
        <p:nvPicPr>
          <p:cNvPr id="610" name="Google Shape;61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3719" y="200000"/>
            <a:ext cx="1581730" cy="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625" y="1399850"/>
            <a:ext cx="5133548" cy="140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250" y="1355075"/>
            <a:ext cx="2729201" cy="28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MC Templates">
  <a:themeElements>
    <a:clrScheme name="Gameday">
      <a:dk1>
        <a:srgbClr val="595B5C"/>
      </a:dk1>
      <a:lt1>
        <a:srgbClr val="FFFFFF"/>
      </a:lt1>
      <a:dk2>
        <a:srgbClr val="113B58"/>
      </a:dk2>
      <a:lt2>
        <a:srgbClr val="D9D9D9"/>
      </a:lt2>
      <a:accent1>
        <a:srgbClr val="1B998B"/>
      </a:accent1>
      <a:accent2>
        <a:srgbClr val="F8830A"/>
      </a:accent2>
      <a:accent3>
        <a:srgbClr val="CC4125"/>
      </a:accent3>
      <a:accent4>
        <a:srgbClr val="ECDC25"/>
      </a:accent4>
      <a:accent5>
        <a:srgbClr val="D9D9D9"/>
      </a:accent5>
      <a:accent6>
        <a:srgbClr val="B7B7B7"/>
      </a:accent6>
      <a:hlink>
        <a:srgbClr val="184261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On-screen Show (16:9)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Montserrat SemiBold</vt:lpstr>
      <vt:lpstr>Arial</vt:lpstr>
      <vt:lpstr>Montserrat Light</vt:lpstr>
      <vt:lpstr>MMC Templates</vt:lpstr>
      <vt:lpstr>PowerPoint Presentation</vt:lpstr>
      <vt:lpstr>Distribution Marketplaces</vt:lpstr>
      <vt:lpstr>Cut + Dry</vt:lpstr>
      <vt:lpstr>Distributor Marketplace: Cut + Dry </vt:lpstr>
      <vt:lpstr>Distributor Marketplace: Cut + Dry </vt:lpstr>
      <vt:lpstr>Distributor Marketplace: Cut + Dry </vt:lpstr>
      <vt:lpstr>Distributor Marketplace: Cut + Dry </vt:lpstr>
      <vt:lpstr>Distributor Marketplace: Cut + Dry </vt:lpstr>
      <vt:lpstr>Distributor Marketplace: Cut + Dry </vt:lpstr>
      <vt:lpstr>Choco.com</vt:lpstr>
      <vt:lpstr>Distributor Marketplace: Choco.com</vt:lpstr>
      <vt:lpstr>Distributor Marketplace: Choco.com</vt:lpstr>
      <vt:lpstr>Distributor Marketplace: Choco.com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Saunders</dc:creator>
  <cp:lastModifiedBy>Ann Saunders</cp:lastModifiedBy>
  <cp:revision>1</cp:revision>
  <dcterms:modified xsi:type="dcterms:W3CDTF">2023-03-07T05:17:28Z</dcterms:modified>
</cp:coreProperties>
</file>