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5143500" type="screen16x9"/>
  <p:notesSz cx="6858000" cy="9144000"/>
  <p:embeddedFontLst>
    <p:embeddedFont>
      <p:font typeface="Montserrat" panose="00000500000000000000" pitchFamily="2" charset="0"/>
      <p:regular r:id="rId28"/>
      <p:bold r:id="rId29"/>
      <p:italic r:id="rId30"/>
      <p:boldItalic r:id="rId31"/>
    </p:embeddedFont>
    <p:embeddedFont>
      <p:font typeface="Montserrat Light" panose="00000400000000000000" pitchFamily="2" charset="0"/>
      <p:regular r:id="rId32"/>
      <p:bold r:id="rId33"/>
      <p:italic r:id="rId34"/>
      <p:boldItalic r:id="rId35"/>
    </p:embeddedFont>
    <p:embeddedFont>
      <p:font typeface="Montserrat SemiBold" panose="00000700000000000000" pitchFamily="2" charset="0"/>
      <p:regular r:id="rId36"/>
      <p:bold r:id="rId37"/>
      <p:italic r:id="rId38"/>
      <p:boldItalic r:id="rId39"/>
    </p:embeddedFont>
    <p:embeddedFont>
      <p:font typeface="Roboto" panose="02000000000000000000" pitchFamily="2"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1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400" y="68"/>
      </p:cViewPr>
      <p:guideLst>
        <p:guide orient="horz" pos="3196"/>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439dbc616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1439dbc616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28b31dd57b_0_3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228b31dd57b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28b31dd57b_0_2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28b31dd57b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g228b31dd57b_0_2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7" name="Google Shape;637;g228b31dd57b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g228b31dd57b_0_1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6" name="Google Shape;646;g228b31dd57b_0_1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28b31dd57b_0_2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228b31dd57b_0_2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g228b31dd57b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4" name="Google Shape;664;g228b31dd57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343541"/>
                </a:solidFill>
                <a:latin typeface="Roboto"/>
                <a:ea typeface="Roboto"/>
                <a:cs typeface="Roboto"/>
                <a:sym typeface="Roboto"/>
              </a:rPr>
              <a:t>I asked it to write a 400-500 word article, using an approachable yet slightly professorial tone, leveraging the following information (outlined I created a few years ago for a Butterball infographic)</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228b31dd57b_0_2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228b31dd57b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28b31dd57b_0_2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228b31dd57b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g228b31dd57b_0_2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8" name="Google Shape;688;g228b31dd57b_0_2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28b31dd57b_0_2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28b31dd57b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1f95492e8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21f95492e8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228b31dd57b_0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228b31dd57b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228b31dd57b_0_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228b31dd57b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228b31dd57b_0_2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228b31dd57b_0_2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228b31dd57b_0_2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228b31dd57b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28b31dd57b_0_1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228b31dd57b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28b31dd57b_0_1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3" name="Google Shape;753;g228b31dd57b_0_1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228b31dd57b_0_2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228b31dd57b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228b31dd57b_0_2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228b31dd57b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228b31dd57b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 name="Google Shape;555;g228b31dd57b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28b31dd57b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28b31dd57b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228b31dd57b_0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5" name="Google Shape;575;g228b31dd57b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28b31dd57b_0_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4" name="Google Shape;584;g228b31dd57b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g228b31dd57b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1" name="Google Shape;611;g228b31dd57b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scovery Cover Slide" type="title">
  <p:cSld name="TITLE">
    <p:spTree>
      <p:nvGrpSpPr>
        <p:cNvPr id="1" name="Shape 9"/>
        <p:cNvGrpSpPr/>
        <p:nvPr/>
      </p:nvGrpSpPr>
      <p:grpSpPr>
        <a:xfrm>
          <a:off x="0" y="0"/>
          <a:ext cx="0" cy="0"/>
          <a:chOff x="0" y="0"/>
          <a:chExt cx="0" cy="0"/>
        </a:xfrm>
      </p:grpSpPr>
      <p:sp>
        <p:nvSpPr>
          <p:cNvPr id="10" name="Google Shape;10;p2"/>
          <p:cNvSpPr>
            <a:spLocks noGrp="1"/>
          </p:cNvSpPr>
          <p:nvPr>
            <p:ph type="pic" idx="2"/>
          </p:nvPr>
        </p:nvSpPr>
        <p:spPr>
          <a:xfrm>
            <a:off x="-1365000" y="-716100"/>
            <a:ext cx="4210200" cy="6575700"/>
          </a:xfrm>
          <a:prstGeom prst="ellipse">
            <a:avLst/>
          </a:prstGeom>
          <a:noFill/>
          <a:ln>
            <a:noFill/>
          </a:ln>
        </p:spPr>
      </p:sp>
      <p:sp>
        <p:nvSpPr>
          <p:cNvPr id="11" name="Google Shape;11;p2"/>
          <p:cNvSpPr/>
          <p:nvPr/>
        </p:nvSpPr>
        <p:spPr>
          <a:xfrm>
            <a:off x="-1428750" y="-766950"/>
            <a:ext cx="4337700" cy="66774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title"/>
          </p:nvPr>
        </p:nvSpPr>
        <p:spPr>
          <a:xfrm>
            <a:off x="3533100" y="2722025"/>
            <a:ext cx="4572000" cy="264900"/>
          </a:xfrm>
          <a:prstGeom prst="rect">
            <a:avLst/>
          </a:prstGeom>
        </p:spPr>
        <p:txBody>
          <a:bodyPr spcFirstLastPara="1" wrap="square" lIns="91425" tIns="0" rIns="0" bIns="0" anchor="t" anchorCtr="0">
            <a:no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3" name="Google Shape;13;p2"/>
          <p:cNvSpPr>
            <a:spLocks noGrp="1"/>
          </p:cNvSpPr>
          <p:nvPr>
            <p:ph type="pic" idx="3"/>
          </p:nvPr>
        </p:nvSpPr>
        <p:spPr>
          <a:xfrm>
            <a:off x="3533100" y="1164300"/>
            <a:ext cx="4572000" cy="1138500"/>
          </a:xfrm>
          <a:prstGeom prst="rect">
            <a:avLst/>
          </a:prstGeom>
          <a:noFill/>
          <a:ln>
            <a:noFill/>
          </a:ln>
        </p:spPr>
      </p:sp>
      <p:sp>
        <p:nvSpPr>
          <p:cNvPr id="14" name="Google Shape;14;p2"/>
          <p:cNvSpPr txBox="1">
            <a:spLocks noGrp="1"/>
          </p:cNvSpPr>
          <p:nvPr>
            <p:ph type="subTitle" idx="1"/>
          </p:nvPr>
        </p:nvSpPr>
        <p:spPr>
          <a:xfrm>
            <a:off x="3533100" y="3167875"/>
            <a:ext cx="4572000" cy="800100"/>
          </a:xfrm>
          <a:prstGeom prst="rect">
            <a:avLst/>
          </a:prstGeom>
        </p:spPr>
        <p:txBody>
          <a:bodyPr spcFirstLastPara="1" wrap="square" lIns="91425" tIns="0" rIns="0" bIns="0" anchor="t" anchorCtr="0">
            <a:normAutofit/>
          </a:bodyPr>
          <a:lstStyle>
            <a:lvl1pPr lvl="0">
              <a:spcBef>
                <a:spcPts val="0"/>
              </a:spcBef>
              <a:spcAft>
                <a:spcPts val="0"/>
              </a:spcAft>
              <a:buSzPts val="1200"/>
              <a:buNone/>
              <a:defRPr sz="1200"/>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Activation Divider Slide">
  <p:cSld name="TITLE_2_2_1_1">
    <p:spTree>
      <p:nvGrpSpPr>
        <p:cNvPr id="1" name="Shape 64"/>
        <p:cNvGrpSpPr/>
        <p:nvPr/>
      </p:nvGrpSpPr>
      <p:grpSpPr>
        <a:xfrm>
          <a:off x="0" y="0"/>
          <a:ext cx="0" cy="0"/>
          <a:chOff x="0" y="0"/>
          <a:chExt cx="0" cy="0"/>
        </a:xfrm>
      </p:grpSpPr>
      <p:pic>
        <p:nvPicPr>
          <p:cNvPr id="65" name="Google Shape;65;p11"/>
          <p:cNvPicPr preferRelativeResize="0"/>
          <p:nvPr/>
        </p:nvPicPr>
        <p:blipFill rotWithShape="1">
          <a:blip r:embed="rId2">
            <a:alphaModFix/>
          </a:blip>
          <a:srcRect t="278" b="278"/>
          <a:stretch/>
        </p:blipFill>
        <p:spPr>
          <a:xfrm>
            <a:off x="-50047" y="0"/>
            <a:ext cx="9244093" cy="5166361"/>
          </a:xfrm>
          <a:prstGeom prst="rect">
            <a:avLst/>
          </a:prstGeom>
          <a:noFill/>
          <a:ln>
            <a:noFill/>
          </a:ln>
        </p:spPr>
      </p:pic>
      <p:sp>
        <p:nvSpPr>
          <p:cNvPr id="66" name="Google Shape;66;p11"/>
          <p:cNvSpPr txBox="1">
            <a:spLocks noGrp="1"/>
          </p:cNvSpPr>
          <p:nvPr>
            <p:ph type="title"/>
          </p:nvPr>
        </p:nvSpPr>
        <p:spPr>
          <a:xfrm>
            <a:off x="3513250" y="2265325"/>
            <a:ext cx="3792300" cy="5352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Clr>
                <a:schemeClr val="accent1"/>
              </a:buClr>
              <a:buSzPts val="1400"/>
              <a:buNone/>
              <a:defRPr sz="1400" b="1">
                <a:solidFill>
                  <a:schemeClr val="accent1"/>
                </a:solidFill>
              </a:defRPr>
            </a:lvl2pPr>
            <a:lvl3pPr lvl="2" rtl="0">
              <a:spcBef>
                <a:spcPts val="0"/>
              </a:spcBef>
              <a:spcAft>
                <a:spcPts val="0"/>
              </a:spcAft>
              <a:buClr>
                <a:schemeClr val="accent1"/>
              </a:buClr>
              <a:buSzPts val="1400"/>
              <a:buNone/>
              <a:defRPr sz="1400" b="1">
                <a:solidFill>
                  <a:schemeClr val="accent1"/>
                </a:solidFill>
              </a:defRPr>
            </a:lvl3pPr>
            <a:lvl4pPr lvl="3" rtl="0">
              <a:spcBef>
                <a:spcPts val="0"/>
              </a:spcBef>
              <a:spcAft>
                <a:spcPts val="0"/>
              </a:spcAft>
              <a:buClr>
                <a:schemeClr val="accent1"/>
              </a:buClr>
              <a:buSzPts val="1400"/>
              <a:buNone/>
              <a:defRPr sz="1400" b="1">
                <a:solidFill>
                  <a:schemeClr val="accent1"/>
                </a:solidFill>
              </a:defRPr>
            </a:lvl4pPr>
            <a:lvl5pPr lvl="4" rtl="0">
              <a:spcBef>
                <a:spcPts val="0"/>
              </a:spcBef>
              <a:spcAft>
                <a:spcPts val="0"/>
              </a:spcAft>
              <a:buClr>
                <a:schemeClr val="accent1"/>
              </a:buClr>
              <a:buSzPts val="1400"/>
              <a:buNone/>
              <a:defRPr sz="1400" b="1">
                <a:solidFill>
                  <a:schemeClr val="accent1"/>
                </a:solidFill>
              </a:defRPr>
            </a:lvl5pPr>
            <a:lvl6pPr lvl="5" rtl="0">
              <a:spcBef>
                <a:spcPts val="0"/>
              </a:spcBef>
              <a:spcAft>
                <a:spcPts val="0"/>
              </a:spcAft>
              <a:buClr>
                <a:schemeClr val="accent1"/>
              </a:buClr>
              <a:buSzPts val="1400"/>
              <a:buNone/>
              <a:defRPr sz="1400" b="1">
                <a:solidFill>
                  <a:schemeClr val="accent1"/>
                </a:solidFill>
              </a:defRPr>
            </a:lvl6pPr>
            <a:lvl7pPr lvl="6" rtl="0">
              <a:spcBef>
                <a:spcPts val="0"/>
              </a:spcBef>
              <a:spcAft>
                <a:spcPts val="0"/>
              </a:spcAft>
              <a:buClr>
                <a:schemeClr val="accent1"/>
              </a:buClr>
              <a:buSzPts val="1400"/>
              <a:buNone/>
              <a:defRPr sz="1400" b="1">
                <a:solidFill>
                  <a:schemeClr val="accent1"/>
                </a:solidFill>
              </a:defRPr>
            </a:lvl7pPr>
            <a:lvl8pPr lvl="7" rtl="0">
              <a:spcBef>
                <a:spcPts val="0"/>
              </a:spcBef>
              <a:spcAft>
                <a:spcPts val="0"/>
              </a:spcAft>
              <a:buClr>
                <a:schemeClr val="accent1"/>
              </a:buClr>
              <a:buSzPts val="1400"/>
              <a:buNone/>
              <a:defRPr sz="1400" b="1">
                <a:solidFill>
                  <a:schemeClr val="accent1"/>
                </a:solidFill>
              </a:defRPr>
            </a:lvl8pPr>
            <a:lvl9pPr lvl="8" rtl="0">
              <a:spcBef>
                <a:spcPts val="0"/>
              </a:spcBef>
              <a:spcAft>
                <a:spcPts val="0"/>
              </a:spcAft>
              <a:buClr>
                <a:schemeClr val="accent1"/>
              </a:buClr>
              <a:buSzPts val="1400"/>
              <a:buNone/>
              <a:defRPr sz="1400" b="1">
                <a:solidFill>
                  <a:schemeClr val="accent1"/>
                </a:solidFill>
              </a:defRPr>
            </a:lvl9pPr>
          </a:lstStyle>
          <a:p>
            <a:endParaRPr/>
          </a:p>
        </p:txBody>
      </p:sp>
      <p:sp>
        <p:nvSpPr>
          <p:cNvPr id="67" name="Google Shape;67;p11"/>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scovery Agenda Slide" type="secHead">
  <p:cSld name="SECTION_HEADER">
    <p:bg>
      <p:bgPr>
        <a:solidFill>
          <a:schemeClr val="lt1"/>
        </a:solidFill>
        <a:effectLst/>
      </p:bgPr>
    </p:bg>
    <p:spTree>
      <p:nvGrpSpPr>
        <p:cNvPr id="1" name="Shape 68"/>
        <p:cNvGrpSpPr/>
        <p:nvPr/>
      </p:nvGrpSpPr>
      <p:grpSpPr>
        <a:xfrm>
          <a:off x="0" y="0"/>
          <a:ext cx="0" cy="0"/>
          <a:chOff x="0" y="0"/>
          <a:chExt cx="0" cy="0"/>
        </a:xfrm>
      </p:grpSpPr>
      <p:pic>
        <p:nvPicPr>
          <p:cNvPr id="69" name="Google Shape;69;p12"/>
          <p:cNvPicPr preferRelativeResize="0"/>
          <p:nvPr/>
        </p:nvPicPr>
        <p:blipFill rotWithShape="1">
          <a:blip r:embed="rId2">
            <a:alphaModFix/>
          </a:blip>
          <a:srcRect l="19" r="19"/>
          <a:stretch/>
        </p:blipFill>
        <p:spPr>
          <a:xfrm>
            <a:off x="-22371" y="0"/>
            <a:ext cx="9188741" cy="5166361"/>
          </a:xfrm>
          <a:prstGeom prst="rect">
            <a:avLst/>
          </a:prstGeom>
          <a:noFill/>
          <a:ln>
            <a:noFill/>
          </a:ln>
        </p:spPr>
      </p:pic>
      <p:sp>
        <p:nvSpPr>
          <p:cNvPr id="70" name="Google Shape;70;p12"/>
          <p:cNvSpPr txBox="1">
            <a:spLocks noGrp="1"/>
          </p:cNvSpPr>
          <p:nvPr>
            <p:ph type="sldNum" idx="12"/>
          </p:nvPr>
        </p:nvSpPr>
        <p:spPr>
          <a:xfrm>
            <a:off x="8472450" y="4794450"/>
            <a:ext cx="548700" cy="2262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71" name="Google Shape;71;p12"/>
          <p:cNvSpPr txBox="1">
            <a:spLocks noGrp="1"/>
          </p:cNvSpPr>
          <p:nvPr>
            <p:ph type="subTitle" idx="1"/>
          </p:nvPr>
        </p:nvSpPr>
        <p:spPr>
          <a:xfrm>
            <a:off x="584800" y="1200150"/>
            <a:ext cx="5235000" cy="3257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1200"/>
              <a:buNone/>
              <a:defRPr sz="1200">
                <a:solidFill>
                  <a:schemeClr val="lt1"/>
                </a:solidFill>
              </a:defRPr>
            </a:lvl1pPr>
            <a:lvl2pPr lvl="1">
              <a:spcBef>
                <a:spcPts val="0"/>
              </a:spcBef>
              <a:spcAft>
                <a:spcPts val="0"/>
              </a:spcAft>
              <a:buSzPts val="1000"/>
              <a:buNone/>
              <a:defRPr/>
            </a:lvl2pPr>
            <a:lvl3pPr lvl="2">
              <a:spcBef>
                <a:spcPts val="0"/>
              </a:spcBef>
              <a:spcAft>
                <a:spcPts val="0"/>
              </a:spcAft>
              <a:buSzPts val="1000"/>
              <a:buNone/>
              <a:defRPr/>
            </a:lvl3pPr>
            <a:lvl4pPr lvl="3">
              <a:spcBef>
                <a:spcPts val="0"/>
              </a:spcBef>
              <a:spcAft>
                <a:spcPts val="0"/>
              </a:spcAft>
              <a:buSzPts val="1000"/>
              <a:buNone/>
              <a:defRPr/>
            </a:lvl4pPr>
            <a:lvl5pPr lvl="4">
              <a:spcBef>
                <a:spcPts val="0"/>
              </a:spcBef>
              <a:spcAft>
                <a:spcPts val="0"/>
              </a:spcAft>
              <a:buSzPts val="1000"/>
              <a:buNone/>
              <a:defRPr/>
            </a:lvl5pPr>
            <a:lvl6pPr lvl="5">
              <a:spcBef>
                <a:spcPts val="0"/>
              </a:spcBef>
              <a:spcAft>
                <a:spcPts val="0"/>
              </a:spcAft>
              <a:buSzPts val="1000"/>
              <a:buNone/>
              <a:defRPr/>
            </a:lvl6pPr>
            <a:lvl7pPr lvl="6">
              <a:spcBef>
                <a:spcPts val="0"/>
              </a:spcBef>
              <a:spcAft>
                <a:spcPts val="0"/>
              </a:spcAft>
              <a:buSzPts val="1000"/>
              <a:buNone/>
              <a:defRPr/>
            </a:lvl7pPr>
            <a:lvl8pPr lvl="7">
              <a:spcBef>
                <a:spcPts val="0"/>
              </a:spcBef>
              <a:spcAft>
                <a:spcPts val="0"/>
              </a:spcAft>
              <a:buSzPts val="1000"/>
              <a:buNone/>
              <a:defRPr/>
            </a:lvl8pPr>
            <a:lvl9pPr lvl="8">
              <a:spcBef>
                <a:spcPts val="0"/>
              </a:spcBef>
              <a:spcAft>
                <a:spcPts val="0"/>
              </a:spcAft>
              <a:buSzPts val="1000"/>
              <a:buNone/>
              <a:defRPr/>
            </a:lvl9pPr>
          </a:lstStyle>
          <a:p>
            <a:endParaRPr/>
          </a:p>
        </p:txBody>
      </p:sp>
      <p:sp>
        <p:nvSpPr>
          <p:cNvPr id="72" name="Google Shape;72;p12"/>
          <p:cNvSpPr txBox="1"/>
          <p:nvPr/>
        </p:nvSpPr>
        <p:spPr>
          <a:xfrm>
            <a:off x="584800" y="627725"/>
            <a:ext cx="523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lt1"/>
                </a:solidFill>
                <a:latin typeface="Montserrat"/>
                <a:ea typeface="Montserrat"/>
                <a:cs typeface="Montserrat"/>
                <a:sym typeface="Montserrat"/>
              </a:rPr>
              <a:t>DISCOVERY AGENDA</a:t>
            </a:r>
            <a:endParaRPr sz="1600" b="1">
              <a:solidFill>
                <a:schemeClr val="lt1"/>
              </a:solidFill>
              <a:latin typeface="Montserrat"/>
              <a:ea typeface="Montserrat"/>
              <a:cs typeface="Montserrat"/>
              <a:sym typeface="Montserrat"/>
            </a:endParaRPr>
          </a:p>
        </p:txBody>
      </p:sp>
      <p:sp>
        <p:nvSpPr>
          <p:cNvPr id="73" name="Google Shape;73;p12"/>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rectional Agenda Slide">
  <p:cSld name="SECTION_HEADER_2">
    <p:bg>
      <p:bgPr>
        <a:solidFill>
          <a:schemeClr val="lt1"/>
        </a:solidFill>
        <a:effectLst/>
      </p:bgPr>
    </p:bg>
    <p:spTree>
      <p:nvGrpSpPr>
        <p:cNvPr id="1" name="Shape 74"/>
        <p:cNvGrpSpPr/>
        <p:nvPr/>
      </p:nvGrpSpPr>
      <p:grpSpPr>
        <a:xfrm>
          <a:off x="0" y="0"/>
          <a:ext cx="0" cy="0"/>
          <a:chOff x="0" y="0"/>
          <a:chExt cx="0" cy="0"/>
        </a:xfrm>
      </p:grpSpPr>
      <p:pic>
        <p:nvPicPr>
          <p:cNvPr id="75" name="Google Shape;75;p13"/>
          <p:cNvPicPr preferRelativeResize="0"/>
          <p:nvPr/>
        </p:nvPicPr>
        <p:blipFill rotWithShape="1">
          <a:blip r:embed="rId2">
            <a:alphaModFix/>
          </a:blip>
          <a:srcRect l="19" r="19"/>
          <a:stretch/>
        </p:blipFill>
        <p:spPr>
          <a:xfrm>
            <a:off x="-22371" y="0"/>
            <a:ext cx="9188741" cy="5166361"/>
          </a:xfrm>
          <a:prstGeom prst="rect">
            <a:avLst/>
          </a:prstGeom>
          <a:noFill/>
          <a:ln>
            <a:noFill/>
          </a:ln>
        </p:spPr>
      </p:pic>
      <p:sp>
        <p:nvSpPr>
          <p:cNvPr id="76" name="Google Shape;76;p13"/>
          <p:cNvSpPr txBox="1">
            <a:spLocks noGrp="1"/>
          </p:cNvSpPr>
          <p:nvPr>
            <p:ph type="sldNum" idx="12"/>
          </p:nvPr>
        </p:nvSpPr>
        <p:spPr>
          <a:xfrm>
            <a:off x="8472450" y="4794450"/>
            <a:ext cx="548700" cy="2262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77" name="Google Shape;77;p13"/>
          <p:cNvSpPr txBox="1">
            <a:spLocks noGrp="1"/>
          </p:cNvSpPr>
          <p:nvPr>
            <p:ph type="subTitle" idx="1"/>
          </p:nvPr>
        </p:nvSpPr>
        <p:spPr>
          <a:xfrm>
            <a:off x="584800" y="1200150"/>
            <a:ext cx="5235000" cy="3257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sp>
        <p:nvSpPr>
          <p:cNvPr id="78" name="Google Shape;78;p13"/>
          <p:cNvSpPr txBox="1"/>
          <p:nvPr/>
        </p:nvSpPr>
        <p:spPr>
          <a:xfrm>
            <a:off x="584800" y="627725"/>
            <a:ext cx="523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lt1"/>
                </a:solidFill>
                <a:latin typeface="Montserrat"/>
                <a:ea typeface="Montserrat"/>
                <a:cs typeface="Montserrat"/>
                <a:sym typeface="Montserrat"/>
              </a:rPr>
              <a:t>DIRECTIONAL AGENDA</a:t>
            </a:r>
            <a:endParaRPr sz="1600" b="1">
              <a:solidFill>
                <a:schemeClr val="lt1"/>
              </a:solidFill>
              <a:latin typeface="Montserrat"/>
              <a:ea typeface="Montserrat"/>
              <a:cs typeface="Montserrat"/>
              <a:sym typeface="Montserrat"/>
            </a:endParaRPr>
          </a:p>
        </p:txBody>
      </p:sp>
      <p:sp>
        <p:nvSpPr>
          <p:cNvPr id="79" name="Google Shape;79;p13"/>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Activation Agenda Slide">
  <p:cSld name="SECTION_HEADER_3">
    <p:bg>
      <p:bgPr>
        <a:solidFill>
          <a:schemeClr val="lt1"/>
        </a:solidFill>
        <a:effectLst/>
      </p:bgPr>
    </p:bg>
    <p:spTree>
      <p:nvGrpSpPr>
        <p:cNvPr id="1" name="Shape 80"/>
        <p:cNvGrpSpPr/>
        <p:nvPr/>
      </p:nvGrpSpPr>
      <p:grpSpPr>
        <a:xfrm>
          <a:off x="0" y="0"/>
          <a:ext cx="0" cy="0"/>
          <a:chOff x="0" y="0"/>
          <a:chExt cx="0" cy="0"/>
        </a:xfrm>
      </p:grpSpPr>
      <p:pic>
        <p:nvPicPr>
          <p:cNvPr id="81" name="Google Shape;81;p14"/>
          <p:cNvPicPr preferRelativeResize="0"/>
          <p:nvPr/>
        </p:nvPicPr>
        <p:blipFill rotWithShape="1">
          <a:blip r:embed="rId2">
            <a:alphaModFix/>
          </a:blip>
          <a:srcRect l="19" r="19"/>
          <a:stretch/>
        </p:blipFill>
        <p:spPr>
          <a:xfrm>
            <a:off x="-22371" y="0"/>
            <a:ext cx="9188741" cy="5166361"/>
          </a:xfrm>
          <a:prstGeom prst="rect">
            <a:avLst/>
          </a:prstGeom>
          <a:noFill/>
          <a:ln>
            <a:noFill/>
          </a:ln>
        </p:spPr>
      </p:pic>
      <p:sp>
        <p:nvSpPr>
          <p:cNvPr id="82" name="Google Shape;82;p14"/>
          <p:cNvSpPr txBox="1">
            <a:spLocks noGrp="1"/>
          </p:cNvSpPr>
          <p:nvPr>
            <p:ph type="sldNum" idx="12"/>
          </p:nvPr>
        </p:nvSpPr>
        <p:spPr>
          <a:xfrm>
            <a:off x="8472450" y="4794450"/>
            <a:ext cx="548700" cy="2262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83" name="Google Shape;83;p14"/>
          <p:cNvSpPr txBox="1">
            <a:spLocks noGrp="1"/>
          </p:cNvSpPr>
          <p:nvPr>
            <p:ph type="subTitle" idx="1"/>
          </p:nvPr>
        </p:nvSpPr>
        <p:spPr>
          <a:xfrm>
            <a:off x="584800" y="1200150"/>
            <a:ext cx="5235000" cy="32577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sp>
        <p:nvSpPr>
          <p:cNvPr id="84" name="Google Shape;84;p14"/>
          <p:cNvSpPr txBox="1"/>
          <p:nvPr/>
        </p:nvSpPr>
        <p:spPr>
          <a:xfrm>
            <a:off x="584800" y="627725"/>
            <a:ext cx="5235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b="1">
                <a:solidFill>
                  <a:schemeClr val="lt1"/>
                </a:solidFill>
                <a:latin typeface="Montserrat"/>
                <a:ea typeface="Montserrat"/>
                <a:cs typeface="Montserrat"/>
                <a:sym typeface="Montserrat"/>
              </a:rPr>
              <a:t>ACTIVATION AGENDA</a:t>
            </a:r>
            <a:endParaRPr sz="1600" b="1">
              <a:solidFill>
                <a:schemeClr val="lt1"/>
              </a:solidFill>
              <a:latin typeface="Montserrat"/>
              <a:ea typeface="Montserrat"/>
              <a:cs typeface="Montserrat"/>
              <a:sym typeface="Montserrat"/>
            </a:endParaRPr>
          </a:p>
        </p:txBody>
      </p:sp>
      <p:sp>
        <p:nvSpPr>
          <p:cNvPr id="85" name="Google Shape;85;p14"/>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scovery Caption 1 M">
  <p:cSld name="SECTION_HEADER_1_3_1">
    <p:bg>
      <p:bgPr>
        <a:solidFill>
          <a:schemeClr val="lt1"/>
        </a:solidFill>
        <a:effectLst/>
      </p:bgPr>
    </p:bg>
    <p:spTree>
      <p:nvGrpSpPr>
        <p:cNvPr id="1" name="Shape 86"/>
        <p:cNvGrpSpPr/>
        <p:nvPr/>
      </p:nvGrpSpPr>
      <p:grpSpPr>
        <a:xfrm>
          <a:off x="0" y="0"/>
          <a:ext cx="0" cy="0"/>
          <a:chOff x="0" y="0"/>
          <a:chExt cx="0" cy="0"/>
        </a:xfrm>
      </p:grpSpPr>
      <p:pic>
        <p:nvPicPr>
          <p:cNvPr id="87" name="Google Shape;87;p15"/>
          <p:cNvPicPr preferRelativeResize="0"/>
          <p:nvPr/>
        </p:nvPicPr>
        <p:blipFill rotWithShape="1">
          <a:blip r:embed="rId2">
            <a:alphaModFix amt="60000"/>
          </a:blip>
          <a:srcRect l="39353" t="13897" b="13072"/>
          <a:stretch/>
        </p:blipFill>
        <p:spPr>
          <a:xfrm>
            <a:off x="0" y="0"/>
            <a:ext cx="4278375" cy="5143500"/>
          </a:xfrm>
          <a:prstGeom prst="rect">
            <a:avLst/>
          </a:prstGeom>
          <a:noFill/>
          <a:ln>
            <a:noFill/>
          </a:ln>
        </p:spPr>
      </p:pic>
      <p:sp>
        <p:nvSpPr>
          <p:cNvPr id="88" name="Google Shape;88;p15"/>
          <p:cNvSpPr txBox="1">
            <a:spLocks noGrp="1"/>
          </p:cNvSpPr>
          <p:nvPr>
            <p:ph type="subTitle" idx="1"/>
          </p:nvPr>
        </p:nvSpPr>
        <p:spPr>
          <a:xfrm>
            <a:off x="2265300" y="1376850"/>
            <a:ext cx="4613400" cy="2389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pic>
        <p:nvPicPr>
          <p:cNvPr id="89" name="Google Shape;89;p15"/>
          <p:cNvPicPr preferRelativeResize="0"/>
          <p:nvPr/>
        </p:nvPicPr>
        <p:blipFill rotWithShape="1">
          <a:blip r:embed="rId3">
            <a:alphaModFix/>
          </a:blip>
          <a:srcRect/>
          <a:stretch/>
        </p:blipFill>
        <p:spPr>
          <a:xfrm>
            <a:off x="-228600" y="147650"/>
            <a:ext cx="457200" cy="457200"/>
          </a:xfrm>
          <a:prstGeom prst="rect">
            <a:avLst/>
          </a:prstGeom>
          <a:noFill/>
          <a:ln>
            <a:noFill/>
          </a:ln>
        </p:spPr>
      </p:pic>
      <p:sp>
        <p:nvSpPr>
          <p:cNvPr id="90" name="Google Shape;90;p15"/>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irectional Caption 1 M">
  <p:cSld name="SECTION_HEADER_1_3_1_2">
    <p:bg>
      <p:bgPr>
        <a:solidFill>
          <a:schemeClr val="lt1"/>
        </a:solidFill>
        <a:effectLst/>
      </p:bgPr>
    </p:bg>
    <p:spTree>
      <p:nvGrpSpPr>
        <p:cNvPr id="1" name="Shape 91"/>
        <p:cNvGrpSpPr/>
        <p:nvPr/>
      </p:nvGrpSpPr>
      <p:grpSpPr>
        <a:xfrm>
          <a:off x="0" y="0"/>
          <a:ext cx="0" cy="0"/>
          <a:chOff x="0" y="0"/>
          <a:chExt cx="0" cy="0"/>
        </a:xfrm>
      </p:grpSpPr>
      <p:pic>
        <p:nvPicPr>
          <p:cNvPr id="92" name="Google Shape;92;p16"/>
          <p:cNvPicPr preferRelativeResize="0"/>
          <p:nvPr/>
        </p:nvPicPr>
        <p:blipFill rotWithShape="1">
          <a:blip r:embed="rId2">
            <a:alphaModFix amt="60000"/>
          </a:blip>
          <a:srcRect l="39353" t="13897" b="13072"/>
          <a:stretch/>
        </p:blipFill>
        <p:spPr>
          <a:xfrm>
            <a:off x="0" y="0"/>
            <a:ext cx="4278375" cy="5143500"/>
          </a:xfrm>
          <a:prstGeom prst="rect">
            <a:avLst/>
          </a:prstGeom>
          <a:noFill/>
          <a:ln>
            <a:noFill/>
          </a:ln>
        </p:spPr>
      </p:pic>
      <p:sp>
        <p:nvSpPr>
          <p:cNvPr id="93" name="Google Shape;93;p16"/>
          <p:cNvSpPr txBox="1">
            <a:spLocks noGrp="1"/>
          </p:cNvSpPr>
          <p:nvPr>
            <p:ph type="subTitle" idx="1"/>
          </p:nvPr>
        </p:nvSpPr>
        <p:spPr>
          <a:xfrm>
            <a:off x="2265300" y="1376850"/>
            <a:ext cx="4613400" cy="2389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pic>
        <p:nvPicPr>
          <p:cNvPr id="94" name="Google Shape;94;p16"/>
          <p:cNvPicPr preferRelativeResize="0"/>
          <p:nvPr/>
        </p:nvPicPr>
        <p:blipFill rotWithShape="1">
          <a:blip r:embed="rId3">
            <a:alphaModFix/>
          </a:blip>
          <a:srcRect l="327" r="337"/>
          <a:stretch/>
        </p:blipFill>
        <p:spPr>
          <a:xfrm>
            <a:off x="-228600" y="147650"/>
            <a:ext cx="457200" cy="457200"/>
          </a:xfrm>
          <a:prstGeom prst="rect">
            <a:avLst/>
          </a:prstGeom>
          <a:noFill/>
          <a:ln>
            <a:noFill/>
          </a:ln>
        </p:spPr>
      </p:pic>
      <p:sp>
        <p:nvSpPr>
          <p:cNvPr id="95" name="Google Shape;95;p16"/>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ctivation Caption 1 M">
  <p:cSld name="SECTION_HEADER_1_3_1_2_1">
    <p:bg>
      <p:bgPr>
        <a:solidFill>
          <a:schemeClr val="lt1"/>
        </a:solidFill>
        <a:effectLst/>
      </p:bgPr>
    </p:bg>
    <p:spTree>
      <p:nvGrpSpPr>
        <p:cNvPr id="1" name="Shape 96"/>
        <p:cNvGrpSpPr/>
        <p:nvPr/>
      </p:nvGrpSpPr>
      <p:grpSpPr>
        <a:xfrm>
          <a:off x="0" y="0"/>
          <a:ext cx="0" cy="0"/>
          <a:chOff x="0" y="0"/>
          <a:chExt cx="0" cy="0"/>
        </a:xfrm>
      </p:grpSpPr>
      <p:pic>
        <p:nvPicPr>
          <p:cNvPr id="97" name="Google Shape;97;p17"/>
          <p:cNvPicPr preferRelativeResize="0"/>
          <p:nvPr/>
        </p:nvPicPr>
        <p:blipFill rotWithShape="1">
          <a:blip r:embed="rId2">
            <a:alphaModFix amt="60000"/>
          </a:blip>
          <a:srcRect l="39353" t="13897" b="13072"/>
          <a:stretch/>
        </p:blipFill>
        <p:spPr>
          <a:xfrm>
            <a:off x="0" y="0"/>
            <a:ext cx="4278375" cy="5143500"/>
          </a:xfrm>
          <a:prstGeom prst="rect">
            <a:avLst/>
          </a:prstGeom>
          <a:noFill/>
          <a:ln>
            <a:noFill/>
          </a:ln>
        </p:spPr>
      </p:pic>
      <p:sp>
        <p:nvSpPr>
          <p:cNvPr id="98" name="Google Shape;98;p17"/>
          <p:cNvSpPr txBox="1">
            <a:spLocks noGrp="1"/>
          </p:cNvSpPr>
          <p:nvPr>
            <p:ph type="subTitle" idx="1"/>
          </p:nvPr>
        </p:nvSpPr>
        <p:spPr>
          <a:xfrm>
            <a:off x="2265300" y="1376850"/>
            <a:ext cx="4613400" cy="2389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pic>
        <p:nvPicPr>
          <p:cNvPr id="99" name="Google Shape;99;p17"/>
          <p:cNvPicPr preferRelativeResize="0"/>
          <p:nvPr/>
        </p:nvPicPr>
        <p:blipFill rotWithShape="1">
          <a:blip r:embed="rId3">
            <a:alphaModFix/>
          </a:blip>
          <a:srcRect l="327" r="337"/>
          <a:stretch/>
        </p:blipFill>
        <p:spPr>
          <a:xfrm>
            <a:off x="-228600" y="147650"/>
            <a:ext cx="457200" cy="457200"/>
          </a:xfrm>
          <a:prstGeom prst="rect">
            <a:avLst/>
          </a:prstGeom>
          <a:noFill/>
          <a:ln>
            <a:noFill/>
          </a:ln>
        </p:spPr>
      </p:pic>
      <p:sp>
        <p:nvSpPr>
          <p:cNvPr id="100" name="Google Shape;100;p17"/>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scovery Caption 1 ">
  <p:cSld name="SECTION_HEADER_1_3_1_1_1_2">
    <p:bg>
      <p:bgPr>
        <a:solidFill>
          <a:schemeClr val="lt1"/>
        </a:solidFill>
        <a:effectLst/>
      </p:bgPr>
    </p:bg>
    <p:spTree>
      <p:nvGrpSpPr>
        <p:cNvPr id="1" name="Shape 101"/>
        <p:cNvGrpSpPr/>
        <p:nvPr/>
      </p:nvGrpSpPr>
      <p:grpSpPr>
        <a:xfrm>
          <a:off x="0" y="0"/>
          <a:ext cx="0" cy="0"/>
          <a:chOff x="0" y="0"/>
          <a:chExt cx="0" cy="0"/>
        </a:xfrm>
      </p:grpSpPr>
      <p:sp>
        <p:nvSpPr>
          <p:cNvPr id="102" name="Google Shape;102;p18"/>
          <p:cNvSpPr txBox="1">
            <a:spLocks noGrp="1"/>
          </p:cNvSpPr>
          <p:nvPr>
            <p:ph type="subTitle" idx="1"/>
          </p:nvPr>
        </p:nvSpPr>
        <p:spPr>
          <a:xfrm>
            <a:off x="2265300" y="1376850"/>
            <a:ext cx="4613400" cy="2389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pic>
        <p:nvPicPr>
          <p:cNvPr id="103" name="Google Shape;103;p18"/>
          <p:cNvPicPr preferRelativeResize="0"/>
          <p:nvPr/>
        </p:nvPicPr>
        <p:blipFill rotWithShape="1">
          <a:blip r:embed="rId2">
            <a:alphaModFix/>
          </a:blip>
          <a:srcRect/>
          <a:stretch/>
        </p:blipFill>
        <p:spPr>
          <a:xfrm>
            <a:off x="-228600" y="147650"/>
            <a:ext cx="457200" cy="457200"/>
          </a:xfrm>
          <a:prstGeom prst="rect">
            <a:avLst/>
          </a:prstGeom>
          <a:noFill/>
          <a:ln>
            <a:noFill/>
          </a:ln>
        </p:spPr>
      </p:pic>
      <p:sp>
        <p:nvSpPr>
          <p:cNvPr id="104" name="Google Shape;104;p18"/>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rectional Caption 1">
  <p:cSld name="SECTION_HEADER_1_3_1_1_1_2_1">
    <p:bg>
      <p:bgPr>
        <a:solidFill>
          <a:schemeClr val="lt1"/>
        </a:solidFill>
        <a:effectLst/>
      </p:bgPr>
    </p:bg>
    <p:spTree>
      <p:nvGrpSpPr>
        <p:cNvPr id="1" name="Shape 105"/>
        <p:cNvGrpSpPr/>
        <p:nvPr/>
      </p:nvGrpSpPr>
      <p:grpSpPr>
        <a:xfrm>
          <a:off x="0" y="0"/>
          <a:ext cx="0" cy="0"/>
          <a:chOff x="0" y="0"/>
          <a:chExt cx="0" cy="0"/>
        </a:xfrm>
      </p:grpSpPr>
      <p:sp>
        <p:nvSpPr>
          <p:cNvPr id="106" name="Google Shape;106;p19"/>
          <p:cNvSpPr txBox="1">
            <a:spLocks noGrp="1"/>
          </p:cNvSpPr>
          <p:nvPr>
            <p:ph type="subTitle" idx="1"/>
          </p:nvPr>
        </p:nvSpPr>
        <p:spPr>
          <a:xfrm>
            <a:off x="2265300" y="1376850"/>
            <a:ext cx="4613400" cy="2389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pic>
        <p:nvPicPr>
          <p:cNvPr id="107" name="Google Shape;107;p19"/>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108" name="Google Shape;108;p19"/>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Activation Caption 1">
  <p:cSld name="SECTION_HEADER_1_3_1_1_1_2_1_1">
    <p:bg>
      <p:bgPr>
        <a:solidFill>
          <a:schemeClr val="lt1"/>
        </a:solidFill>
        <a:effectLst/>
      </p:bgPr>
    </p:bg>
    <p:spTree>
      <p:nvGrpSpPr>
        <p:cNvPr id="1" name="Shape 109"/>
        <p:cNvGrpSpPr/>
        <p:nvPr/>
      </p:nvGrpSpPr>
      <p:grpSpPr>
        <a:xfrm>
          <a:off x="0" y="0"/>
          <a:ext cx="0" cy="0"/>
          <a:chOff x="0" y="0"/>
          <a:chExt cx="0" cy="0"/>
        </a:xfrm>
      </p:grpSpPr>
      <p:sp>
        <p:nvSpPr>
          <p:cNvPr id="110" name="Google Shape;110;p20"/>
          <p:cNvSpPr txBox="1">
            <a:spLocks noGrp="1"/>
          </p:cNvSpPr>
          <p:nvPr>
            <p:ph type="subTitle" idx="1"/>
          </p:nvPr>
        </p:nvSpPr>
        <p:spPr>
          <a:xfrm>
            <a:off x="2265300" y="1376850"/>
            <a:ext cx="4613400" cy="2389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pic>
        <p:nvPicPr>
          <p:cNvPr id="111" name="Google Shape;111;p20"/>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112" name="Google Shape;112;p20"/>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irectional Cover Slide">
  <p:cSld name="TITLE_4">
    <p:spTree>
      <p:nvGrpSpPr>
        <p:cNvPr id="1" name="Shape 15"/>
        <p:cNvGrpSpPr/>
        <p:nvPr/>
      </p:nvGrpSpPr>
      <p:grpSpPr>
        <a:xfrm>
          <a:off x="0" y="0"/>
          <a:ext cx="0" cy="0"/>
          <a:chOff x="0" y="0"/>
          <a:chExt cx="0" cy="0"/>
        </a:xfrm>
      </p:grpSpPr>
      <p:sp>
        <p:nvSpPr>
          <p:cNvPr id="16" name="Google Shape;16;p3"/>
          <p:cNvSpPr>
            <a:spLocks noGrp="1"/>
          </p:cNvSpPr>
          <p:nvPr>
            <p:ph type="pic" idx="2"/>
          </p:nvPr>
        </p:nvSpPr>
        <p:spPr>
          <a:xfrm>
            <a:off x="-1365000" y="-716100"/>
            <a:ext cx="4210200" cy="6575700"/>
          </a:xfrm>
          <a:prstGeom prst="ellipse">
            <a:avLst/>
          </a:prstGeom>
          <a:noFill/>
          <a:ln>
            <a:noFill/>
          </a:ln>
        </p:spPr>
      </p:sp>
      <p:sp>
        <p:nvSpPr>
          <p:cNvPr id="17" name="Google Shape;17;p3"/>
          <p:cNvSpPr/>
          <p:nvPr/>
        </p:nvSpPr>
        <p:spPr>
          <a:xfrm>
            <a:off x="-1428750" y="-766950"/>
            <a:ext cx="4337700" cy="66774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3533100" y="2722025"/>
            <a:ext cx="4572000" cy="264900"/>
          </a:xfrm>
          <a:prstGeom prst="rect">
            <a:avLst/>
          </a:prstGeom>
        </p:spPr>
        <p:txBody>
          <a:bodyPr spcFirstLastPara="1" wrap="square" lIns="91425" tIns="0" rIns="0" bIns="0" anchor="t" anchorCtr="0">
            <a:no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9" name="Google Shape;19;p3"/>
          <p:cNvSpPr txBox="1"/>
          <p:nvPr/>
        </p:nvSpPr>
        <p:spPr>
          <a:xfrm rot="-5400000">
            <a:off x="7945050" y="701450"/>
            <a:ext cx="16494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600" b="1">
                <a:solidFill>
                  <a:schemeClr val="accent2"/>
                </a:solidFill>
                <a:latin typeface="Montserrat"/>
                <a:ea typeface="Montserrat"/>
                <a:cs typeface="Montserrat"/>
                <a:sym typeface="Montserrat"/>
              </a:rPr>
              <a:t>DIRECTIONAL</a:t>
            </a:r>
            <a:endParaRPr sz="1600" b="1">
              <a:solidFill>
                <a:schemeClr val="accent2"/>
              </a:solidFill>
              <a:latin typeface="Montserrat"/>
              <a:ea typeface="Montserrat"/>
              <a:cs typeface="Montserrat"/>
              <a:sym typeface="Montserrat"/>
            </a:endParaRPr>
          </a:p>
        </p:txBody>
      </p:sp>
      <p:sp>
        <p:nvSpPr>
          <p:cNvPr id="20" name="Google Shape;20;p3"/>
          <p:cNvSpPr>
            <a:spLocks noGrp="1"/>
          </p:cNvSpPr>
          <p:nvPr>
            <p:ph type="pic" idx="3"/>
          </p:nvPr>
        </p:nvSpPr>
        <p:spPr>
          <a:xfrm>
            <a:off x="3533100" y="1164300"/>
            <a:ext cx="4572000" cy="1138500"/>
          </a:xfrm>
          <a:prstGeom prst="rect">
            <a:avLst/>
          </a:prstGeom>
          <a:noFill/>
          <a:ln>
            <a:noFill/>
          </a:ln>
        </p:spPr>
      </p:sp>
      <p:cxnSp>
        <p:nvCxnSpPr>
          <p:cNvPr id="21" name="Google Shape;21;p3"/>
          <p:cNvCxnSpPr/>
          <p:nvPr/>
        </p:nvCxnSpPr>
        <p:spPr>
          <a:xfrm>
            <a:off x="8572650" y="-25"/>
            <a:ext cx="0" cy="1778400"/>
          </a:xfrm>
          <a:prstGeom prst="straightConnector1">
            <a:avLst/>
          </a:prstGeom>
          <a:noFill/>
          <a:ln w="9525" cap="flat" cmpd="sng">
            <a:solidFill>
              <a:schemeClr val="accent6"/>
            </a:solidFill>
            <a:prstDash val="solid"/>
            <a:round/>
            <a:headEnd type="none" w="med" len="med"/>
            <a:tailEnd type="none" w="med" len="med"/>
          </a:ln>
        </p:spPr>
      </p:cxnSp>
      <p:cxnSp>
        <p:nvCxnSpPr>
          <p:cNvPr id="22" name="Google Shape;22;p3"/>
          <p:cNvCxnSpPr/>
          <p:nvPr/>
        </p:nvCxnSpPr>
        <p:spPr>
          <a:xfrm>
            <a:off x="8953650" y="-25"/>
            <a:ext cx="0" cy="1778400"/>
          </a:xfrm>
          <a:prstGeom prst="straightConnector1">
            <a:avLst/>
          </a:prstGeom>
          <a:noFill/>
          <a:ln w="9525" cap="flat" cmpd="sng">
            <a:solidFill>
              <a:schemeClr val="accent6"/>
            </a:solidFill>
            <a:prstDash val="solid"/>
            <a:round/>
            <a:headEnd type="none" w="med" len="med"/>
            <a:tailEnd type="none" w="med" len="med"/>
          </a:ln>
        </p:spPr>
      </p:cxnSp>
      <p:sp>
        <p:nvSpPr>
          <p:cNvPr id="23" name="Google Shape;23;p3"/>
          <p:cNvSpPr txBox="1">
            <a:spLocks noGrp="1"/>
          </p:cNvSpPr>
          <p:nvPr>
            <p:ph type="subTitle" idx="1"/>
          </p:nvPr>
        </p:nvSpPr>
        <p:spPr>
          <a:xfrm>
            <a:off x="3533100" y="3167875"/>
            <a:ext cx="4572000" cy="800100"/>
          </a:xfrm>
          <a:prstGeom prst="rect">
            <a:avLst/>
          </a:prstGeom>
        </p:spPr>
        <p:txBody>
          <a:bodyPr spcFirstLastPara="1" wrap="square" lIns="91425" tIns="0" rIns="0" bIns="0" anchor="t" anchorCtr="0">
            <a:normAutofit/>
          </a:bodyPr>
          <a:lstStyle>
            <a:lvl1pPr lvl="0" rtl="0">
              <a:spcBef>
                <a:spcPts val="0"/>
              </a:spcBef>
              <a:spcAft>
                <a:spcPts val="0"/>
              </a:spcAft>
              <a:buSzPts val="1200"/>
              <a:buNone/>
              <a:defRPr sz="1200"/>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scovery Caption 2 M">
  <p:cSld name="SECTION_HEADER_1_3_1_1_1_1_1">
    <p:bg>
      <p:bgPr>
        <a:solidFill>
          <a:schemeClr val="lt1"/>
        </a:solidFill>
        <a:effectLst/>
      </p:bgPr>
    </p:bg>
    <p:spTree>
      <p:nvGrpSpPr>
        <p:cNvPr id="1" name="Shape 113"/>
        <p:cNvGrpSpPr/>
        <p:nvPr/>
      </p:nvGrpSpPr>
      <p:grpSpPr>
        <a:xfrm>
          <a:off x="0" y="0"/>
          <a:ext cx="0" cy="0"/>
          <a:chOff x="0" y="0"/>
          <a:chExt cx="0" cy="0"/>
        </a:xfrm>
      </p:grpSpPr>
      <p:pic>
        <p:nvPicPr>
          <p:cNvPr id="114" name="Google Shape;114;p21"/>
          <p:cNvPicPr preferRelativeResize="0"/>
          <p:nvPr/>
        </p:nvPicPr>
        <p:blipFill rotWithShape="1">
          <a:blip r:embed="rId2">
            <a:alphaModFix amt="60000"/>
          </a:blip>
          <a:srcRect l="39353" t="13897" b="13072"/>
          <a:stretch/>
        </p:blipFill>
        <p:spPr>
          <a:xfrm>
            <a:off x="0" y="0"/>
            <a:ext cx="4278375" cy="5143500"/>
          </a:xfrm>
          <a:prstGeom prst="rect">
            <a:avLst/>
          </a:prstGeom>
          <a:noFill/>
          <a:ln>
            <a:noFill/>
          </a:ln>
        </p:spPr>
      </p:pic>
      <p:pic>
        <p:nvPicPr>
          <p:cNvPr id="115" name="Google Shape;115;p21"/>
          <p:cNvPicPr preferRelativeResize="0"/>
          <p:nvPr/>
        </p:nvPicPr>
        <p:blipFill>
          <a:blip r:embed="rId3">
            <a:alphaModFix/>
          </a:blip>
          <a:stretch>
            <a:fillRect/>
          </a:stretch>
        </p:blipFill>
        <p:spPr>
          <a:xfrm>
            <a:off x="-228600" y="147650"/>
            <a:ext cx="457200" cy="457200"/>
          </a:xfrm>
          <a:prstGeom prst="rect">
            <a:avLst/>
          </a:prstGeom>
          <a:noFill/>
          <a:ln>
            <a:noFill/>
          </a:ln>
        </p:spPr>
      </p:pic>
      <p:sp>
        <p:nvSpPr>
          <p:cNvPr id="116" name="Google Shape;116;p21"/>
          <p:cNvSpPr txBox="1">
            <a:spLocks noGrp="1"/>
          </p:cNvSpPr>
          <p:nvPr>
            <p:ph type="title"/>
          </p:nvPr>
        </p:nvSpPr>
        <p:spPr>
          <a:xfrm>
            <a:off x="1609725" y="1138950"/>
            <a:ext cx="5886600" cy="28671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1"/>
              </a:buClr>
              <a:buSzPts val="1800"/>
              <a:buFont typeface="Montserrat"/>
              <a:buNone/>
              <a:defRPr b="1">
                <a:solidFill>
                  <a:schemeClr val="accent1"/>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117" name="Google Shape;117;p21"/>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rectional Caption 2 M">
  <p:cSld name="SECTION_HEADER_1_3_1_1_1_1_1_2">
    <p:bg>
      <p:bgPr>
        <a:solidFill>
          <a:schemeClr val="lt1"/>
        </a:solidFill>
        <a:effectLst/>
      </p:bgPr>
    </p:bg>
    <p:spTree>
      <p:nvGrpSpPr>
        <p:cNvPr id="1" name="Shape 118"/>
        <p:cNvGrpSpPr/>
        <p:nvPr/>
      </p:nvGrpSpPr>
      <p:grpSpPr>
        <a:xfrm>
          <a:off x="0" y="0"/>
          <a:ext cx="0" cy="0"/>
          <a:chOff x="0" y="0"/>
          <a:chExt cx="0" cy="0"/>
        </a:xfrm>
      </p:grpSpPr>
      <p:pic>
        <p:nvPicPr>
          <p:cNvPr id="119" name="Google Shape;119;p22"/>
          <p:cNvPicPr preferRelativeResize="0"/>
          <p:nvPr/>
        </p:nvPicPr>
        <p:blipFill rotWithShape="1">
          <a:blip r:embed="rId2">
            <a:alphaModFix amt="60000"/>
          </a:blip>
          <a:srcRect l="39353" t="13897" b="13072"/>
          <a:stretch/>
        </p:blipFill>
        <p:spPr>
          <a:xfrm>
            <a:off x="0" y="0"/>
            <a:ext cx="4278375" cy="5143500"/>
          </a:xfrm>
          <a:prstGeom prst="rect">
            <a:avLst/>
          </a:prstGeom>
          <a:noFill/>
          <a:ln>
            <a:noFill/>
          </a:ln>
        </p:spPr>
      </p:pic>
      <p:pic>
        <p:nvPicPr>
          <p:cNvPr id="120" name="Google Shape;120;p22"/>
          <p:cNvPicPr preferRelativeResize="0"/>
          <p:nvPr/>
        </p:nvPicPr>
        <p:blipFill rotWithShape="1">
          <a:blip r:embed="rId3">
            <a:alphaModFix/>
          </a:blip>
          <a:srcRect l="327" r="337"/>
          <a:stretch/>
        </p:blipFill>
        <p:spPr>
          <a:xfrm>
            <a:off x="-228600" y="147650"/>
            <a:ext cx="457200" cy="457200"/>
          </a:xfrm>
          <a:prstGeom prst="rect">
            <a:avLst/>
          </a:prstGeom>
          <a:noFill/>
          <a:ln>
            <a:noFill/>
          </a:ln>
        </p:spPr>
      </p:pic>
      <p:sp>
        <p:nvSpPr>
          <p:cNvPr id="121" name="Google Shape;121;p22"/>
          <p:cNvSpPr txBox="1">
            <a:spLocks noGrp="1"/>
          </p:cNvSpPr>
          <p:nvPr>
            <p:ph type="title"/>
          </p:nvPr>
        </p:nvSpPr>
        <p:spPr>
          <a:xfrm>
            <a:off x="1609725" y="1138950"/>
            <a:ext cx="5886600" cy="28671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2"/>
              </a:buClr>
              <a:buSzPts val="1800"/>
              <a:buFont typeface="Montserrat"/>
              <a:buNone/>
              <a:defRPr b="1">
                <a:solidFill>
                  <a:schemeClr val="accent2"/>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122" name="Google Shape;122;p22"/>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Activation Caption 2 M">
  <p:cSld name="SECTION_HEADER_1_3_1_1_1_1_1_3">
    <p:bg>
      <p:bgPr>
        <a:solidFill>
          <a:schemeClr val="lt1"/>
        </a:solidFill>
        <a:effectLst/>
      </p:bgPr>
    </p:bg>
    <p:spTree>
      <p:nvGrpSpPr>
        <p:cNvPr id="1" name="Shape 123"/>
        <p:cNvGrpSpPr/>
        <p:nvPr/>
      </p:nvGrpSpPr>
      <p:grpSpPr>
        <a:xfrm>
          <a:off x="0" y="0"/>
          <a:ext cx="0" cy="0"/>
          <a:chOff x="0" y="0"/>
          <a:chExt cx="0" cy="0"/>
        </a:xfrm>
      </p:grpSpPr>
      <p:pic>
        <p:nvPicPr>
          <p:cNvPr id="124" name="Google Shape;124;p23"/>
          <p:cNvPicPr preferRelativeResize="0"/>
          <p:nvPr/>
        </p:nvPicPr>
        <p:blipFill rotWithShape="1">
          <a:blip r:embed="rId2">
            <a:alphaModFix amt="60000"/>
          </a:blip>
          <a:srcRect l="39353" t="13897" b="13072"/>
          <a:stretch/>
        </p:blipFill>
        <p:spPr>
          <a:xfrm>
            <a:off x="0" y="0"/>
            <a:ext cx="4278375" cy="5143500"/>
          </a:xfrm>
          <a:prstGeom prst="rect">
            <a:avLst/>
          </a:prstGeom>
          <a:noFill/>
          <a:ln>
            <a:noFill/>
          </a:ln>
        </p:spPr>
      </p:pic>
      <p:pic>
        <p:nvPicPr>
          <p:cNvPr id="125" name="Google Shape;125;p23"/>
          <p:cNvPicPr preferRelativeResize="0"/>
          <p:nvPr/>
        </p:nvPicPr>
        <p:blipFill rotWithShape="1">
          <a:blip r:embed="rId3">
            <a:alphaModFix/>
          </a:blip>
          <a:srcRect l="327" r="337"/>
          <a:stretch/>
        </p:blipFill>
        <p:spPr>
          <a:xfrm>
            <a:off x="-228600" y="147650"/>
            <a:ext cx="457200" cy="457200"/>
          </a:xfrm>
          <a:prstGeom prst="rect">
            <a:avLst/>
          </a:prstGeom>
          <a:noFill/>
          <a:ln>
            <a:noFill/>
          </a:ln>
        </p:spPr>
      </p:pic>
      <p:sp>
        <p:nvSpPr>
          <p:cNvPr id="126" name="Google Shape;126;p23"/>
          <p:cNvSpPr txBox="1">
            <a:spLocks noGrp="1"/>
          </p:cNvSpPr>
          <p:nvPr>
            <p:ph type="title"/>
          </p:nvPr>
        </p:nvSpPr>
        <p:spPr>
          <a:xfrm>
            <a:off x="1609725" y="1138950"/>
            <a:ext cx="5886600" cy="28671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accent3"/>
              </a:buClr>
              <a:buSzPts val="1800"/>
              <a:buFont typeface="Montserrat"/>
              <a:buNone/>
              <a:defRPr b="1">
                <a:solidFill>
                  <a:schemeClr val="accent3"/>
                </a:solidFill>
                <a:latin typeface="Montserrat"/>
                <a:ea typeface="Montserrat"/>
                <a:cs typeface="Montserrat"/>
                <a:sym typeface="Montserrat"/>
              </a:defRPr>
            </a:lvl1pPr>
            <a:lvl2pPr lvl="1" rtl="0">
              <a:spcBef>
                <a:spcPts val="0"/>
              </a:spcBef>
              <a:spcAft>
                <a:spcPts val="0"/>
              </a:spcAft>
              <a:buClr>
                <a:schemeClr val="accent3"/>
              </a:buClr>
              <a:buSzPts val="1800"/>
              <a:buNone/>
              <a:defRPr>
                <a:solidFill>
                  <a:schemeClr val="accent3"/>
                </a:solidFill>
                <a:latin typeface="Montserrat"/>
                <a:ea typeface="Montserrat"/>
                <a:cs typeface="Montserrat"/>
                <a:sym typeface="Montserrat"/>
              </a:defRPr>
            </a:lvl2pPr>
            <a:lvl3pPr lvl="2" rtl="0">
              <a:spcBef>
                <a:spcPts val="0"/>
              </a:spcBef>
              <a:spcAft>
                <a:spcPts val="0"/>
              </a:spcAft>
              <a:buClr>
                <a:schemeClr val="accent3"/>
              </a:buClr>
              <a:buSzPts val="1800"/>
              <a:buNone/>
              <a:defRPr>
                <a:solidFill>
                  <a:schemeClr val="accent3"/>
                </a:solidFill>
                <a:latin typeface="Montserrat"/>
                <a:ea typeface="Montserrat"/>
                <a:cs typeface="Montserrat"/>
                <a:sym typeface="Montserrat"/>
              </a:defRPr>
            </a:lvl3pPr>
            <a:lvl4pPr lvl="3" rtl="0">
              <a:spcBef>
                <a:spcPts val="0"/>
              </a:spcBef>
              <a:spcAft>
                <a:spcPts val="0"/>
              </a:spcAft>
              <a:buClr>
                <a:schemeClr val="accent3"/>
              </a:buClr>
              <a:buSzPts val="1800"/>
              <a:buNone/>
              <a:defRPr>
                <a:solidFill>
                  <a:schemeClr val="accent3"/>
                </a:solidFill>
                <a:latin typeface="Montserrat"/>
                <a:ea typeface="Montserrat"/>
                <a:cs typeface="Montserrat"/>
                <a:sym typeface="Montserrat"/>
              </a:defRPr>
            </a:lvl4pPr>
            <a:lvl5pPr lvl="4" rtl="0">
              <a:spcBef>
                <a:spcPts val="0"/>
              </a:spcBef>
              <a:spcAft>
                <a:spcPts val="0"/>
              </a:spcAft>
              <a:buClr>
                <a:schemeClr val="accent3"/>
              </a:buClr>
              <a:buSzPts val="1800"/>
              <a:buNone/>
              <a:defRPr>
                <a:solidFill>
                  <a:schemeClr val="accent3"/>
                </a:solidFill>
                <a:latin typeface="Montserrat"/>
                <a:ea typeface="Montserrat"/>
                <a:cs typeface="Montserrat"/>
                <a:sym typeface="Montserrat"/>
              </a:defRPr>
            </a:lvl5pPr>
            <a:lvl6pPr lvl="5" rtl="0">
              <a:spcBef>
                <a:spcPts val="0"/>
              </a:spcBef>
              <a:spcAft>
                <a:spcPts val="0"/>
              </a:spcAft>
              <a:buClr>
                <a:schemeClr val="accent3"/>
              </a:buClr>
              <a:buSzPts val="1800"/>
              <a:buNone/>
              <a:defRPr>
                <a:solidFill>
                  <a:schemeClr val="accent3"/>
                </a:solidFill>
                <a:latin typeface="Montserrat"/>
                <a:ea typeface="Montserrat"/>
                <a:cs typeface="Montserrat"/>
                <a:sym typeface="Montserrat"/>
              </a:defRPr>
            </a:lvl6pPr>
            <a:lvl7pPr lvl="6" rtl="0">
              <a:spcBef>
                <a:spcPts val="0"/>
              </a:spcBef>
              <a:spcAft>
                <a:spcPts val="0"/>
              </a:spcAft>
              <a:buClr>
                <a:schemeClr val="accent3"/>
              </a:buClr>
              <a:buSzPts val="1800"/>
              <a:buNone/>
              <a:defRPr>
                <a:solidFill>
                  <a:schemeClr val="accent3"/>
                </a:solidFill>
                <a:latin typeface="Montserrat"/>
                <a:ea typeface="Montserrat"/>
                <a:cs typeface="Montserrat"/>
                <a:sym typeface="Montserrat"/>
              </a:defRPr>
            </a:lvl7pPr>
            <a:lvl8pPr lvl="7" rtl="0">
              <a:spcBef>
                <a:spcPts val="0"/>
              </a:spcBef>
              <a:spcAft>
                <a:spcPts val="0"/>
              </a:spcAft>
              <a:buClr>
                <a:schemeClr val="accent3"/>
              </a:buClr>
              <a:buSzPts val="1800"/>
              <a:buNone/>
              <a:defRPr>
                <a:solidFill>
                  <a:schemeClr val="accent3"/>
                </a:solidFill>
                <a:latin typeface="Montserrat"/>
                <a:ea typeface="Montserrat"/>
                <a:cs typeface="Montserrat"/>
                <a:sym typeface="Montserrat"/>
              </a:defRPr>
            </a:lvl8pPr>
            <a:lvl9pPr lvl="8" rtl="0">
              <a:spcBef>
                <a:spcPts val="0"/>
              </a:spcBef>
              <a:spcAft>
                <a:spcPts val="0"/>
              </a:spcAft>
              <a:buClr>
                <a:schemeClr val="accent3"/>
              </a:buClr>
              <a:buSzPts val="1800"/>
              <a:buNone/>
              <a:defRPr>
                <a:solidFill>
                  <a:schemeClr val="accent3"/>
                </a:solidFill>
                <a:latin typeface="Montserrat"/>
                <a:ea typeface="Montserrat"/>
                <a:cs typeface="Montserrat"/>
                <a:sym typeface="Montserrat"/>
              </a:defRPr>
            </a:lvl9pPr>
          </a:lstStyle>
          <a:p>
            <a:endParaRPr/>
          </a:p>
        </p:txBody>
      </p:sp>
      <p:sp>
        <p:nvSpPr>
          <p:cNvPr id="127" name="Google Shape;127;p23"/>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scovery 3 Round Image">
  <p:cSld name="SECTION_HEADER_1_3_1_1">
    <p:bg>
      <p:bgPr>
        <a:solidFill>
          <a:schemeClr val="lt1"/>
        </a:solidFill>
        <a:effectLst/>
      </p:bgPr>
    </p:bg>
    <p:spTree>
      <p:nvGrpSpPr>
        <p:cNvPr id="1" name="Shape 128"/>
        <p:cNvGrpSpPr/>
        <p:nvPr/>
      </p:nvGrpSpPr>
      <p:grpSpPr>
        <a:xfrm>
          <a:off x="0" y="0"/>
          <a:ext cx="0" cy="0"/>
          <a:chOff x="0" y="0"/>
          <a:chExt cx="0" cy="0"/>
        </a:xfrm>
      </p:grpSpPr>
      <p:pic>
        <p:nvPicPr>
          <p:cNvPr id="129" name="Google Shape;129;p24"/>
          <p:cNvPicPr preferRelativeResize="0"/>
          <p:nvPr/>
        </p:nvPicPr>
        <p:blipFill rotWithShape="1">
          <a:blip r:embed="rId2">
            <a:alphaModFix amt="60000"/>
          </a:blip>
          <a:srcRect l="39353" t="13897" b="13072"/>
          <a:stretch/>
        </p:blipFill>
        <p:spPr>
          <a:xfrm>
            <a:off x="0" y="0"/>
            <a:ext cx="4278375" cy="5143500"/>
          </a:xfrm>
          <a:prstGeom prst="rect">
            <a:avLst/>
          </a:prstGeom>
          <a:noFill/>
          <a:ln>
            <a:noFill/>
          </a:ln>
        </p:spPr>
      </p:pic>
      <p:sp>
        <p:nvSpPr>
          <p:cNvPr id="130" name="Google Shape;130;p24"/>
          <p:cNvSpPr txBox="1">
            <a:spLocks noGrp="1"/>
          </p:cNvSpPr>
          <p:nvPr>
            <p:ph type="subTitle" idx="1"/>
          </p:nvPr>
        </p:nvSpPr>
        <p:spPr>
          <a:xfrm>
            <a:off x="835675" y="3449513"/>
            <a:ext cx="1989900" cy="747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100"/>
              <a:buNone/>
              <a:defRPr sz="1100" b="1"/>
            </a:lvl1pPr>
            <a:lvl2pPr lvl="1" rtl="0">
              <a:spcBef>
                <a:spcPts val="0"/>
              </a:spcBef>
              <a:spcAft>
                <a:spcPts val="0"/>
              </a:spcAft>
              <a:buSzPts val="1100"/>
              <a:buNone/>
              <a:defRPr sz="1100" b="1"/>
            </a:lvl2pPr>
            <a:lvl3pPr lvl="2" rtl="0">
              <a:spcBef>
                <a:spcPts val="0"/>
              </a:spcBef>
              <a:spcAft>
                <a:spcPts val="0"/>
              </a:spcAft>
              <a:buSzPts val="1100"/>
              <a:buNone/>
              <a:defRPr sz="1100" b="1"/>
            </a:lvl3pPr>
            <a:lvl4pPr lvl="3" rtl="0">
              <a:spcBef>
                <a:spcPts val="0"/>
              </a:spcBef>
              <a:spcAft>
                <a:spcPts val="0"/>
              </a:spcAft>
              <a:buSzPts val="1100"/>
              <a:buNone/>
              <a:defRPr sz="1100" b="1"/>
            </a:lvl4pPr>
            <a:lvl5pPr lvl="4" rtl="0">
              <a:spcBef>
                <a:spcPts val="0"/>
              </a:spcBef>
              <a:spcAft>
                <a:spcPts val="0"/>
              </a:spcAft>
              <a:buSzPts val="1100"/>
              <a:buNone/>
              <a:defRPr sz="1100" b="1"/>
            </a:lvl5pPr>
            <a:lvl6pPr lvl="5" rtl="0">
              <a:spcBef>
                <a:spcPts val="0"/>
              </a:spcBef>
              <a:spcAft>
                <a:spcPts val="0"/>
              </a:spcAft>
              <a:buSzPts val="1100"/>
              <a:buNone/>
              <a:defRPr sz="1100" b="1"/>
            </a:lvl6pPr>
            <a:lvl7pPr lvl="6" rtl="0">
              <a:spcBef>
                <a:spcPts val="0"/>
              </a:spcBef>
              <a:spcAft>
                <a:spcPts val="0"/>
              </a:spcAft>
              <a:buSzPts val="1100"/>
              <a:buNone/>
              <a:defRPr sz="1100" b="1"/>
            </a:lvl7pPr>
            <a:lvl8pPr lvl="7" rtl="0">
              <a:spcBef>
                <a:spcPts val="0"/>
              </a:spcBef>
              <a:spcAft>
                <a:spcPts val="0"/>
              </a:spcAft>
              <a:buSzPts val="1100"/>
              <a:buNone/>
              <a:defRPr sz="1100" b="1"/>
            </a:lvl8pPr>
            <a:lvl9pPr lvl="8" rtl="0">
              <a:spcBef>
                <a:spcPts val="0"/>
              </a:spcBef>
              <a:spcAft>
                <a:spcPts val="0"/>
              </a:spcAft>
              <a:buSzPts val="1100"/>
              <a:buNone/>
              <a:defRPr sz="1100" b="1"/>
            </a:lvl9pPr>
          </a:lstStyle>
          <a:p>
            <a:endParaRPr/>
          </a:p>
        </p:txBody>
      </p:sp>
      <p:pic>
        <p:nvPicPr>
          <p:cNvPr id="131" name="Google Shape;131;p24"/>
          <p:cNvPicPr preferRelativeResize="0"/>
          <p:nvPr/>
        </p:nvPicPr>
        <p:blipFill>
          <a:blip r:embed="rId3">
            <a:alphaModFix/>
          </a:blip>
          <a:stretch>
            <a:fillRect/>
          </a:stretch>
        </p:blipFill>
        <p:spPr>
          <a:xfrm>
            <a:off x="-228600" y="147650"/>
            <a:ext cx="457200" cy="457200"/>
          </a:xfrm>
          <a:prstGeom prst="rect">
            <a:avLst/>
          </a:prstGeom>
          <a:noFill/>
          <a:ln>
            <a:noFill/>
          </a:ln>
        </p:spPr>
      </p:pic>
      <p:sp>
        <p:nvSpPr>
          <p:cNvPr id="132" name="Google Shape;132;p24"/>
          <p:cNvSpPr txBox="1">
            <a:spLocks noGrp="1"/>
          </p:cNvSpPr>
          <p:nvPr>
            <p:ph type="subTitle" idx="2"/>
          </p:nvPr>
        </p:nvSpPr>
        <p:spPr>
          <a:xfrm>
            <a:off x="3577050" y="3449513"/>
            <a:ext cx="1989900" cy="747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100"/>
              <a:buNone/>
              <a:defRPr sz="1100" b="1"/>
            </a:lvl1pPr>
            <a:lvl2pPr lvl="1" rtl="0">
              <a:spcBef>
                <a:spcPts val="0"/>
              </a:spcBef>
              <a:spcAft>
                <a:spcPts val="0"/>
              </a:spcAft>
              <a:buSzPts val="1100"/>
              <a:buNone/>
              <a:defRPr sz="1100" b="1"/>
            </a:lvl2pPr>
            <a:lvl3pPr lvl="2" rtl="0">
              <a:spcBef>
                <a:spcPts val="0"/>
              </a:spcBef>
              <a:spcAft>
                <a:spcPts val="0"/>
              </a:spcAft>
              <a:buSzPts val="1100"/>
              <a:buNone/>
              <a:defRPr sz="1100" b="1"/>
            </a:lvl3pPr>
            <a:lvl4pPr lvl="3" rtl="0">
              <a:spcBef>
                <a:spcPts val="0"/>
              </a:spcBef>
              <a:spcAft>
                <a:spcPts val="0"/>
              </a:spcAft>
              <a:buSzPts val="1100"/>
              <a:buNone/>
              <a:defRPr sz="1100" b="1"/>
            </a:lvl4pPr>
            <a:lvl5pPr lvl="4" rtl="0">
              <a:spcBef>
                <a:spcPts val="0"/>
              </a:spcBef>
              <a:spcAft>
                <a:spcPts val="0"/>
              </a:spcAft>
              <a:buSzPts val="1100"/>
              <a:buNone/>
              <a:defRPr sz="1100" b="1"/>
            </a:lvl5pPr>
            <a:lvl6pPr lvl="5" rtl="0">
              <a:spcBef>
                <a:spcPts val="0"/>
              </a:spcBef>
              <a:spcAft>
                <a:spcPts val="0"/>
              </a:spcAft>
              <a:buSzPts val="1100"/>
              <a:buNone/>
              <a:defRPr sz="1100" b="1"/>
            </a:lvl6pPr>
            <a:lvl7pPr lvl="6" rtl="0">
              <a:spcBef>
                <a:spcPts val="0"/>
              </a:spcBef>
              <a:spcAft>
                <a:spcPts val="0"/>
              </a:spcAft>
              <a:buSzPts val="1100"/>
              <a:buNone/>
              <a:defRPr sz="1100" b="1"/>
            </a:lvl7pPr>
            <a:lvl8pPr lvl="7" rtl="0">
              <a:spcBef>
                <a:spcPts val="0"/>
              </a:spcBef>
              <a:spcAft>
                <a:spcPts val="0"/>
              </a:spcAft>
              <a:buSzPts val="1100"/>
              <a:buNone/>
              <a:defRPr sz="1100" b="1"/>
            </a:lvl8pPr>
            <a:lvl9pPr lvl="8" rtl="0">
              <a:spcBef>
                <a:spcPts val="0"/>
              </a:spcBef>
              <a:spcAft>
                <a:spcPts val="0"/>
              </a:spcAft>
              <a:buSzPts val="1100"/>
              <a:buNone/>
              <a:defRPr sz="1100" b="1"/>
            </a:lvl9pPr>
          </a:lstStyle>
          <a:p>
            <a:endParaRPr/>
          </a:p>
        </p:txBody>
      </p:sp>
      <p:sp>
        <p:nvSpPr>
          <p:cNvPr id="133" name="Google Shape;133;p24"/>
          <p:cNvSpPr txBox="1">
            <a:spLocks noGrp="1"/>
          </p:cNvSpPr>
          <p:nvPr>
            <p:ph type="subTitle" idx="3"/>
          </p:nvPr>
        </p:nvSpPr>
        <p:spPr>
          <a:xfrm>
            <a:off x="6318425" y="3449513"/>
            <a:ext cx="1989900" cy="747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100"/>
              <a:buNone/>
              <a:defRPr sz="1100" b="1"/>
            </a:lvl1pPr>
            <a:lvl2pPr lvl="1" rtl="0">
              <a:spcBef>
                <a:spcPts val="0"/>
              </a:spcBef>
              <a:spcAft>
                <a:spcPts val="0"/>
              </a:spcAft>
              <a:buSzPts val="1100"/>
              <a:buNone/>
              <a:defRPr sz="1100" b="1"/>
            </a:lvl2pPr>
            <a:lvl3pPr lvl="2" rtl="0">
              <a:spcBef>
                <a:spcPts val="0"/>
              </a:spcBef>
              <a:spcAft>
                <a:spcPts val="0"/>
              </a:spcAft>
              <a:buSzPts val="1100"/>
              <a:buNone/>
              <a:defRPr sz="1100" b="1"/>
            </a:lvl3pPr>
            <a:lvl4pPr lvl="3" rtl="0">
              <a:spcBef>
                <a:spcPts val="0"/>
              </a:spcBef>
              <a:spcAft>
                <a:spcPts val="0"/>
              </a:spcAft>
              <a:buSzPts val="1100"/>
              <a:buNone/>
              <a:defRPr sz="1100" b="1"/>
            </a:lvl4pPr>
            <a:lvl5pPr lvl="4" rtl="0">
              <a:spcBef>
                <a:spcPts val="0"/>
              </a:spcBef>
              <a:spcAft>
                <a:spcPts val="0"/>
              </a:spcAft>
              <a:buSzPts val="1100"/>
              <a:buNone/>
              <a:defRPr sz="1100" b="1"/>
            </a:lvl5pPr>
            <a:lvl6pPr lvl="5" rtl="0">
              <a:spcBef>
                <a:spcPts val="0"/>
              </a:spcBef>
              <a:spcAft>
                <a:spcPts val="0"/>
              </a:spcAft>
              <a:buSzPts val="1100"/>
              <a:buNone/>
              <a:defRPr sz="1100" b="1"/>
            </a:lvl6pPr>
            <a:lvl7pPr lvl="6" rtl="0">
              <a:spcBef>
                <a:spcPts val="0"/>
              </a:spcBef>
              <a:spcAft>
                <a:spcPts val="0"/>
              </a:spcAft>
              <a:buSzPts val="1100"/>
              <a:buNone/>
              <a:defRPr sz="1100" b="1"/>
            </a:lvl7pPr>
            <a:lvl8pPr lvl="7" rtl="0">
              <a:spcBef>
                <a:spcPts val="0"/>
              </a:spcBef>
              <a:spcAft>
                <a:spcPts val="0"/>
              </a:spcAft>
              <a:buSzPts val="1100"/>
              <a:buNone/>
              <a:defRPr sz="1100" b="1"/>
            </a:lvl8pPr>
            <a:lvl9pPr lvl="8" rtl="0">
              <a:spcBef>
                <a:spcPts val="0"/>
              </a:spcBef>
              <a:spcAft>
                <a:spcPts val="0"/>
              </a:spcAft>
              <a:buSzPts val="1100"/>
              <a:buNone/>
              <a:defRPr sz="1100" b="1"/>
            </a:lvl9pPr>
          </a:lstStyle>
          <a:p>
            <a:endParaRPr/>
          </a:p>
        </p:txBody>
      </p:sp>
      <p:sp>
        <p:nvSpPr>
          <p:cNvPr id="134" name="Google Shape;134;p24"/>
          <p:cNvSpPr>
            <a:spLocks noGrp="1"/>
          </p:cNvSpPr>
          <p:nvPr>
            <p:ph type="pic" idx="4"/>
          </p:nvPr>
        </p:nvSpPr>
        <p:spPr>
          <a:xfrm>
            <a:off x="728875" y="1098775"/>
            <a:ext cx="2203500" cy="2203500"/>
          </a:xfrm>
          <a:prstGeom prst="ellipse">
            <a:avLst/>
          </a:prstGeom>
          <a:noFill/>
          <a:ln>
            <a:noFill/>
          </a:ln>
        </p:spPr>
      </p:sp>
      <p:sp>
        <p:nvSpPr>
          <p:cNvPr id="135" name="Google Shape;135;p24"/>
          <p:cNvSpPr>
            <a:spLocks noGrp="1"/>
          </p:cNvSpPr>
          <p:nvPr>
            <p:ph type="pic" idx="5"/>
          </p:nvPr>
        </p:nvSpPr>
        <p:spPr>
          <a:xfrm>
            <a:off x="3470250" y="1098775"/>
            <a:ext cx="2203500" cy="2203500"/>
          </a:xfrm>
          <a:prstGeom prst="ellipse">
            <a:avLst/>
          </a:prstGeom>
          <a:noFill/>
          <a:ln>
            <a:noFill/>
          </a:ln>
        </p:spPr>
      </p:sp>
      <p:sp>
        <p:nvSpPr>
          <p:cNvPr id="136" name="Google Shape;136;p24"/>
          <p:cNvSpPr>
            <a:spLocks noGrp="1"/>
          </p:cNvSpPr>
          <p:nvPr>
            <p:ph type="pic" idx="6"/>
          </p:nvPr>
        </p:nvSpPr>
        <p:spPr>
          <a:xfrm>
            <a:off x="6211625" y="1098775"/>
            <a:ext cx="2203500" cy="2203500"/>
          </a:xfrm>
          <a:prstGeom prst="ellipse">
            <a:avLst/>
          </a:prstGeom>
          <a:noFill/>
          <a:ln>
            <a:noFill/>
          </a:ln>
        </p:spPr>
      </p:sp>
      <p:sp>
        <p:nvSpPr>
          <p:cNvPr id="137" name="Google Shape;137;p24"/>
          <p:cNvSpPr>
            <a:spLocks noGrp="1"/>
          </p:cNvSpPr>
          <p:nvPr>
            <p:ph type="pic" idx="7"/>
          </p:nvPr>
        </p:nvSpPr>
        <p:spPr>
          <a:xfrm>
            <a:off x="7661050" y="4752275"/>
            <a:ext cx="1353600" cy="276300"/>
          </a:xfrm>
          <a:prstGeom prst="rect">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rectional 3 Round Image">
  <p:cSld name="SECTION_HEADER_1_3_1_1_1">
    <p:bg>
      <p:bgPr>
        <a:solidFill>
          <a:schemeClr val="lt1"/>
        </a:solidFill>
        <a:effectLst/>
      </p:bgPr>
    </p:bg>
    <p:spTree>
      <p:nvGrpSpPr>
        <p:cNvPr id="1" name="Shape 138"/>
        <p:cNvGrpSpPr/>
        <p:nvPr/>
      </p:nvGrpSpPr>
      <p:grpSpPr>
        <a:xfrm>
          <a:off x="0" y="0"/>
          <a:ext cx="0" cy="0"/>
          <a:chOff x="0" y="0"/>
          <a:chExt cx="0" cy="0"/>
        </a:xfrm>
      </p:grpSpPr>
      <p:pic>
        <p:nvPicPr>
          <p:cNvPr id="139" name="Google Shape;139;p25"/>
          <p:cNvPicPr preferRelativeResize="0"/>
          <p:nvPr/>
        </p:nvPicPr>
        <p:blipFill rotWithShape="1">
          <a:blip r:embed="rId2">
            <a:alphaModFix amt="60000"/>
          </a:blip>
          <a:srcRect l="39353" t="13897" b="13072"/>
          <a:stretch/>
        </p:blipFill>
        <p:spPr>
          <a:xfrm>
            <a:off x="0" y="0"/>
            <a:ext cx="4278375" cy="5143500"/>
          </a:xfrm>
          <a:prstGeom prst="rect">
            <a:avLst/>
          </a:prstGeom>
          <a:noFill/>
          <a:ln>
            <a:noFill/>
          </a:ln>
        </p:spPr>
      </p:pic>
      <p:sp>
        <p:nvSpPr>
          <p:cNvPr id="140" name="Google Shape;140;p25"/>
          <p:cNvSpPr txBox="1">
            <a:spLocks noGrp="1"/>
          </p:cNvSpPr>
          <p:nvPr>
            <p:ph type="subTitle" idx="1"/>
          </p:nvPr>
        </p:nvSpPr>
        <p:spPr>
          <a:xfrm>
            <a:off x="835675" y="3449513"/>
            <a:ext cx="1989900" cy="747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100"/>
              <a:buNone/>
              <a:defRPr sz="1100" b="1"/>
            </a:lvl1pPr>
            <a:lvl2pPr lvl="1" rtl="0">
              <a:spcBef>
                <a:spcPts val="0"/>
              </a:spcBef>
              <a:spcAft>
                <a:spcPts val="0"/>
              </a:spcAft>
              <a:buSzPts val="1100"/>
              <a:buNone/>
              <a:defRPr sz="1100" b="1"/>
            </a:lvl2pPr>
            <a:lvl3pPr lvl="2" rtl="0">
              <a:spcBef>
                <a:spcPts val="0"/>
              </a:spcBef>
              <a:spcAft>
                <a:spcPts val="0"/>
              </a:spcAft>
              <a:buSzPts val="1100"/>
              <a:buNone/>
              <a:defRPr sz="1100" b="1"/>
            </a:lvl3pPr>
            <a:lvl4pPr lvl="3" rtl="0">
              <a:spcBef>
                <a:spcPts val="0"/>
              </a:spcBef>
              <a:spcAft>
                <a:spcPts val="0"/>
              </a:spcAft>
              <a:buSzPts val="1100"/>
              <a:buNone/>
              <a:defRPr sz="1100" b="1"/>
            </a:lvl4pPr>
            <a:lvl5pPr lvl="4" rtl="0">
              <a:spcBef>
                <a:spcPts val="0"/>
              </a:spcBef>
              <a:spcAft>
                <a:spcPts val="0"/>
              </a:spcAft>
              <a:buSzPts val="1100"/>
              <a:buNone/>
              <a:defRPr sz="1100" b="1"/>
            </a:lvl5pPr>
            <a:lvl6pPr lvl="5" rtl="0">
              <a:spcBef>
                <a:spcPts val="0"/>
              </a:spcBef>
              <a:spcAft>
                <a:spcPts val="0"/>
              </a:spcAft>
              <a:buSzPts val="1100"/>
              <a:buNone/>
              <a:defRPr sz="1100" b="1"/>
            </a:lvl6pPr>
            <a:lvl7pPr lvl="6" rtl="0">
              <a:spcBef>
                <a:spcPts val="0"/>
              </a:spcBef>
              <a:spcAft>
                <a:spcPts val="0"/>
              </a:spcAft>
              <a:buSzPts val="1100"/>
              <a:buNone/>
              <a:defRPr sz="1100" b="1"/>
            </a:lvl7pPr>
            <a:lvl8pPr lvl="7" rtl="0">
              <a:spcBef>
                <a:spcPts val="0"/>
              </a:spcBef>
              <a:spcAft>
                <a:spcPts val="0"/>
              </a:spcAft>
              <a:buSzPts val="1100"/>
              <a:buNone/>
              <a:defRPr sz="1100" b="1"/>
            </a:lvl8pPr>
            <a:lvl9pPr lvl="8" rtl="0">
              <a:spcBef>
                <a:spcPts val="0"/>
              </a:spcBef>
              <a:spcAft>
                <a:spcPts val="0"/>
              </a:spcAft>
              <a:buSzPts val="1100"/>
              <a:buNone/>
              <a:defRPr sz="1100" b="1"/>
            </a:lvl9pPr>
          </a:lstStyle>
          <a:p>
            <a:endParaRPr/>
          </a:p>
        </p:txBody>
      </p:sp>
      <p:pic>
        <p:nvPicPr>
          <p:cNvPr id="141" name="Google Shape;141;p25"/>
          <p:cNvPicPr preferRelativeResize="0"/>
          <p:nvPr/>
        </p:nvPicPr>
        <p:blipFill rotWithShape="1">
          <a:blip r:embed="rId3">
            <a:alphaModFix/>
          </a:blip>
          <a:srcRect l="327" r="337"/>
          <a:stretch/>
        </p:blipFill>
        <p:spPr>
          <a:xfrm>
            <a:off x="-228600" y="147650"/>
            <a:ext cx="457200" cy="457200"/>
          </a:xfrm>
          <a:prstGeom prst="rect">
            <a:avLst/>
          </a:prstGeom>
          <a:noFill/>
          <a:ln>
            <a:noFill/>
          </a:ln>
        </p:spPr>
      </p:pic>
      <p:sp>
        <p:nvSpPr>
          <p:cNvPr id="142" name="Google Shape;142;p25"/>
          <p:cNvSpPr txBox="1">
            <a:spLocks noGrp="1"/>
          </p:cNvSpPr>
          <p:nvPr>
            <p:ph type="subTitle" idx="2"/>
          </p:nvPr>
        </p:nvSpPr>
        <p:spPr>
          <a:xfrm>
            <a:off x="3577050" y="3449513"/>
            <a:ext cx="1989900" cy="747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100"/>
              <a:buNone/>
              <a:defRPr sz="1100" b="1"/>
            </a:lvl1pPr>
            <a:lvl2pPr lvl="1" rtl="0">
              <a:spcBef>
                <a:spcPts val="0"/>
              </a:spcBef>
              <a:spcAft>
                <a:spcPts val="0"/>
              </a:spcAft>
              <a:buSzPts val="1100"/>
              <a:buNone/>
              <a:defRPr sz="1100" b="1"/>
            </a:lvl2pPr>
            <a:lvl3pPr lvl="2" rtl="0">
              <a:spcBef>
                <a:spcPts val="0"/>
              </a:spcBef>
              <a:spcAft>
                <a:spcPts val="0"/>
              </a:spcAft>
              <a:buSzPts val="1100"/>
              <a:buNone/>
              <a:defRPr sz="1100" b="1"/>
            </a:lvl3pPr>
            <a:lvl4pPr lvl="3" rtl="0">
              <a:spcBef>
                <a:spcPts val="0"/>
              </a:spcBef>
              <a:spcAft>
                <a:spcPts val="0"/>
              </a:spcAft>
              <a:buSzPts val="1100"/>
              <a:buNone/>
              <a:defRPr sz="1100" b="1"/>
            </a:lvl4pPr>
            <a:lvl5pPr lvl="4" rtl="0">
              <a:spcBef>
                <a:spcPts val="0"/>
              </a:spcBef>
              <a:spcAft>
                <a:spcPts val="0"/>
              </a:spcAft>
              <a:buSzPts val="1100"/>
              <a:buNone/>
              <a:defRPr sz="1100" b="1"/>
            </a:lvl5pPr>
            <a:lvl6pPr lvl="5" rtl="0">
              <a:spcBef>
                <a:spcPts val="0"/>
              </a:spcBef>
              <a:spcAft>
                <a:spcPts val="0"/>
              </a:spcAft>
              <a:buSzPts val="1100"/>
              <a:buNone/>
              <a:defRPr sz="1100" b="1"/>
            </a:lvl6pPr>
            <a:lvl7pPr lvl="6" rtl="0">
              <a:spcBef>
                <a:spcPts val="0"/>
              </a:spcBef>
              <a:spcAft>
                <a:spcPts val="0"/>
              </a:spcAft>
              <a:buSzPts val="1100"/>
              <a:buNone/>
              <a:defRPr sz="1100" b="1"/>
            </a:lvl7pPr>
            <a:lvl8pPr lvl="7" rtl="0">
              <a:spcBef>
                <a:spcPts val="0"/>
              </a:spcBef>
              <a:spcAft>
                <a:spcPts val="0"/>
              </a:spcAft>
              <a:buSzPts val="1100"/>
              <a:buNone/>
              <a:defRPr sz="1100" b="1"/>
            </a:lvl8pPr>
            <a:lvl9pPr lvl="8" rtl="0">
              <a:spcBef>
                <a:spcPts val="0"/>
              </a:spcBef>
              <a:spcAft>
                <a:spcPts val="0"/>
              </a:spcAft>
              <a:buSzPts val="1100"/>
              <a:buNone/>
              <a:defRPr sz="1100" b="1"/>
            </a:lvl9pPr>
          </a:lstStyle>
          <a:p>
            <a:endParaRPr/>
          </a:p>
        </p:txBody>
      </p:sp>
      <p:sp>
        <p:nvSpPr>
          <p:cNvPr id="143" name="Google Shape;143;p25"/>
          <p:cNvSpPr txBox="1">
            <a:spLocks noGrp="1"/>
          </p:cNvSpPr>
          <p:nvPr>
            <p:ph type="subTitle" idx="3"/>
          </p:nvPr>
        </p:nvSpPr>
        <p:spPr>
          <a:xfrm>
            <a:off x="6318425" y="3449513"/>
            <a:ext cx="1989900" cy="747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100"/>
              <a:buNone/>
              <a:defRPr sz="1100" b="1"/>
            </a:lvl1pPr>
            <a:lvl2pPr lvl="1" rtl="0">
              <a:spcBef>
                <a:spcPts val="0"/>
              </a:spcBef>
              <a:spcAft>
                <a:spcPts val="0"/>
              </a:spcAft>
              <a:buSzPts val="1100"/>
              <a:buNone/>
              <a:defRPr sz="1100" b="1"/>
            </a:lvl2pPr>
            <a:lvl3pPr lvl="2" rtl="0">
              <a:spcBef>
                <a:spcPts val="0"/>
              </a:spcBef>
              <a:spcAft>
                <a:spcPts val="0"/>
              </a:spcAft>
              <a:buSzPts val="1100"/>
              <a:buNone/>
              <a:defRPr sz="1100" b="1"/>
            </a:lvl3pPr>
            <a:lvl4pPr lvl="3" rtl="0">
              <a:spcBef>
                <a:spcPts val="0"/>
              </a:spcBef>
              <a:spcAft>
                <a:spcPts val="0"/>
              </a:spcAft>
              <a:buSzPts val="1100"/>
              <a:buNone/>
              <a:defRPr sz="1100" b="1"/>
            </a:lvl4pPr>
            <a:lvl5pPr lvl="4" rtl="0">
              <a:spcBef>
                <a:spcPts val="0"/>
              </a:spcBef>
              <a:spcAft>
                <a:spcPts val="0"/>
              </a:spcAft>
              <a:buSzPts val="1100"/>
              <a:buNone/>
              <a:defRPr sz="1100" b="1"/>
            </a:lvl5pPr>
            <a:lvl6pPr lvl="5" rtl="0">
              <a:spcBef>
                <a:spcPts val="0"/>
              </a:spcBef>
              <a:spcAft>
                <a:spcPts val="0"/>
              </a:spcAft>
              <a:buSzPts val="1100"/>
              <a:buNone/>
              <a:defRPr sz="1100" b="1"/>
            </a:lvl6pPr>
            <a:lvl7pPr lvl="6" rtl="0">
              <a:spcBef>
                <a:spcPts val="0"/>
              </a:spcBef>
              <a:spcAft>
                <a:spcPts val="0"/>
              </a:spcAft>
              <a:buSzPts val="1100"/>
              <a:buNone/>
              <a:defRPr sz="1100" b="1"/>
            </a:lvl7pPr>
            <a:lvl8pPr lvl="7" rtl="0">
              <a:spcBef>
                <a:spcPts val="0"/>
              </a:spcBef>
              <a:spcAft>
                <a:spcPts val="0"/>
              </a:spcAft>
              <a:buSzPts val="1100"/>
              <a:buNone/>
              <a:defRPr sz="1100" b="1"/>
            </a:lvl8pPr>
            <a:lvl9pPr lvl="8" rtl="0">
              <a:spcBef>
                <a:spcPts val="0"/>
              </a:spcBef>
              <a:spcAft>
                <a:spcPts val="0"/>
              </a:spcAft>
              <a:buSzPts val="1100"/>
              <a:buNone/>
              <a:defRPr sz="1100" b="1"/>
            </a:lvl9pPr>
          </a:lstStyle>
          <a:p>
            <a:endParaRPr/>
          </a:p>
        </p:txBody>
      </p:sp>
      <p:sp>
        <p:nvSpPr>
          <p:cNvPr id="144" name="Google Shape;144;p25"/>
          <p:cNvSpPr>
            <a:spLocks noGrp="1"/>
          </p:cNvSpPr>
          <p:nvPr>
            <p:ph type="pic" idx="4"/>
          </p:nvPr>
        </p:nvSpPr>
        <p:spPr>
          <a:xfrm>
            <a:off x="728875" y="1098775"/>
            <a:ext cx="2203500" cy="2203500"/>
          </a:xfrm>
          <a:prstGeom prst="ellipse">
            <a:avLst/>
          </a:prstGeom>
          <a:noFill/>
          <a:ln>
            <a:noFill/>
          </a:ln>
        </p:spPr>
      </p:sp>
      <p:sp>
        <p:nvSpPr>
          <p:cNvPr id="145" name="Google Shape;145;p25"/>
          <p:cNvSpPr>
            <a:spLocks noGrp="1"/>
          </p:cNvSpPr>
          <p:nvPr>
            <p:ph type="pic" idx="5"/>
          </p:nvPr>
        </p:nvSpPr>
        <p:spPr>
          <a:xfrm>
            <a:off x="3470250" y="1098775"/>
            <a:ext cx="2203500" cy="2203500"/>
          </a:xfrm>
          <a:prstGeom prst="ellipse">
            <a:avLst/>
          </a:prstGeom>
          <a:noFill/>
          <a:ln>
            <a:noFill/>
          </a:ln>
        </p:spPr>
      </p:sp>
      <p:sp>
        <p:nvSpPr>
          <p:cNvPr id="146" name="Google Shape;146;p25"/>
          <p:cNvSpPr>
            <a:spLocks noGrp="1"/>
          </p:cNvSpPr>
          <p:nvPr>
            <p:ph type="pic" idx="6"/>
          </p:nvPr>
        </p:nvSpPr>
        <p:spPr>
          <a:xfrm>
            <a:off x="6211625" y="1098775"/>
            <a:ext cx="2203500" cy="2203500"/>
          </a:xfrm>
          <a:prstGeom prst="ellipse">
            <a:avLst/>
          </a:prstGeom>
          <a:noFill/>
          <a:ln>
            <a:noFill/>
          </a:ln>
        </p:spPr>
      </p:sp>
      <p:sp>
        <p:nvSpPr>
          <p:cNvPr id="147" name="Google Shape;147;p25"/>
          <p:cNvSpPr>
            <a:spLocks noGrp="1"/>
          </p:cNvSpPr>
          <p:nvPr>
            <p:ph type="pic" idx="7"/>
          </p:nvPr>
        </p:nvSpPr>
        <p:spPr>
          <a:xfrm>
            <a:off x="7661050" y="4752275"/>
            <a:ext cx="1353600" cy="2763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Activation 3 Round Image">
  <p:cSld name="SECTION_HEADER_1_3_1_1_2">
    <p:bg>
      <p:bgPr>
        <a:solidFill>
          <a:schemeClr val="lt1"/>
        </a:solidFill>
        <a:effectLst/>
      </p:bgPr>
    </p:bg>
    <p:spTree>
      <p:nvGrpSpPr>
        <p:cNvPr id="1" name="Shape 148"/>
        <p:cNvGrpSpPr/>
        <p:nvPr/>
      </p:nvGrpSpPr>
      <p:grpSpPr>
        <a:xfrm>
          <a:off x="0" y="0"/>
          <a:ext cx="0" cy="0"/>
          <a:chOff x="0" y="0"/>
          <a:chExt cx="0" cy="0"/>
        </a:xfrm>
      </p:grpSpPr>
      <p:pic>
        <p:nvPicPr>
          <p:cNvPr id="149" name="Google Shape;149;p26"/>
          <p:cNvPicPr preferRelativeResize="0"/>
          <p:nvPr/>
        </p:nvPicPr>
        <p:blipFill rotWithShape="1">
          <a:blip r:embed="rId2">
            <a:alphaModFix amt="60000"/>
          </a:blip>
          <a:srcRect l="39353" t="13897" b="13072"/>
          <a:stretch/>
        </p:blipFill>
        <p:spPr>
          <a:xfrm>
            <a:off x="0" y="0"/>
            <a:ext cx="4278375" cy="5143500"/>
          </a:xfrm>
          <a:prstGeom prst="rect">
            <a:avLst/>
          </a:prstGeom>
          <a:noFill/>
          <a:ln>
            <a:noFill/>
          </a:ln>
        </p:spPr>
      </p:pic>
      <p:sp>
        <p:nvSpPr>
          <p:cNvPr id="150" name="Google Shape;150;p26"/>
          <p:cNvSpPr txBox="1">
            <a:spLocks noGrp="1"/>
          </p:cNvSpPr>
          <p:nvPr>
            <p:ph type="subTitle" idx="1"/>
          </p:nvPr>
        </p:nvSpPr>
        <p:spPr>
          <a:xfrm>
            <a:off x="835675" y="3449513"/>
            <a:ext cx="1989900" cy="747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100"/>
              <a:buNone/>
              <a:defRPr sz="1100" b="1"/>
            </a:lvl1pPr>
            <a:lvl2pPr lvl="1" rtl="0">
              <a:spcBef>
                <a:spcPts val="0"/>
              </a:spcBef>
              <a:spcAft>
                <a:spcPts val="0"/>
              </a:spcAft>
              <a:buSzPts val="1100"/>
              <a:buNone/>
              <a:defRPr sz="1100" b="1"/>
            </a:lvl2pPr>
            <a:lvl3pPr lvl="2" rtl="0">
              <a:spcBef>
                <a:spcPts val="0"/>
              </a:spcBef>
              <a:spcAft>
                <a:spcPts val="0"/>
              </a:spcAft>
              <a:buSzPts val="1100"/>
              <a:buNone/>
              <a:defRPr sz="1100" b="1"/>
            </a:lvl3pPr>
            <a:lvl4pPr lvl="3" rtl="0">
              <a:spcBef>
                <a:spcPts val="0"/>
              </a:spcBef>
              <a:spcAft>
                <a:spcPts val="0"/>
              </a:spcAft>
              <a:buSzPts val="1100"/>
              <a:buNone/>
              <a:defRPr sz="1100" b="1"/>
            </a:lvl4pPr>
            <a:lvl5pPr lvl="4" rtl="0">
              <a:spcBef>
                <a:spcPts val="0"/>
              </a:spcBef>
              <a:spcAft>
                <a:spcPts val="0"/>
              </a:spcAft>
              <a:buSzPts val="1100"/>
              <a:buNone/>
              <a:defRPr sz="1100" b="1"/>
            </a:lvl5pPr>
            <a:lvl6pPr lvl="5" rtl="0">
              <a:spcBef>
                <a:spcPts val="0"/>
              </a:spcBef>
              <a:spcAft>
                <a:spcPts val="0"/>
              </a:spcAft>
              <a:buSzPts val="1100"/>
              <a:buNone/>
              <a:defRPr sz="1100" b="1"/>
            </a:lvl6pPr>
            <a:lvl7pPr lvl="6" rtl="0">
              <a:spcBef>
                <a:spcPts val="0"/>
              </a:spcBef>
              <a:spcAft>
                <a:spcPts val="0"/>
              </a:spcAft>
              <a:buSzPts val="1100"/>
              <a:buNone/>
              <a:defRPr sz="1100" b="1"/>
            </a:lvl7pPr>
            <a:lvl8pPr lvl="7" rtl="0">
              <a:spcBef>
                <a:spcPts val="0"/>
              </a:spcBef>
              <a:spcAft>
                <a:spcPts val="0"/>
              </a:spcAft>
              <a:buSzPts val="1100"/>
              <a:buNone/>
              <a:defRPr sz="1100" b="1"/>
            </a:lvl8pPr>
            <a:lvl9pPr lvl="8" rtl="0">
              <a:spcBef>
                <a:spcPts val="0"/>
              </a:spcBef>
              <a:spcAft>
                <a:spcPts val="0"/>
              </a:spcAft>
              <a:buSzPts val="1100"/>
              <a:buNone/>
              <a:defRPr sz="1100" b="1"/>
            </a:lvl9pPr>
          </a:lstStyle>
          <a:p>
            <a:endParaRPr/>
          </a:p>
        </p:txBody>
      </p:sp>
      <p:pic>
        <p:nvPicPr>
          <p:cNvPr id="151" name="Google Shape;151;p26"/>
          <p:cNvPicPr preferRelativeResize="0"/>
          <p:nvPr/>
        </p:nvPicPr>
        <p:blipFill rotWithShape="1">
          <a:blip r:embed="rId3">
            <a:alphaModFix/>
          </a:blip>
          <a:srcRect l="327" r="337"/>
          <a:stretch/>
        </p:blipFill>
        <p:spPr>
          <a:xfrm>
            <a:off x="-228600" y="147650"/>
            <a:ext cx="457200" cy="457200"/>
          </a:xfrm>
          <a:prstGeom prst="rect">
            <a:avLst/>
          </a:prstGeom>
          <a:noFill/>
          <a:ln>
            <a:noFill/>
          </a:ln>
        </p:spPr>
      </p:pic>
      <p:sp>
        <p:nvSpPr>
          <p:cNvPr id="152" name="Google Shape;152;p26"/>
          <p:cNvSpPr txBox="1">
            <a:spLocks noGrp="1"/>
          </p:cNvSpPr>
          <p:nvPr>
            <p:ph type="subTitle" idx="2"/>
          </p:nvPr>
        </p:nvSpPr>
        <p:spPr>
          <a:xfrm>
            <a:off x="3577050" y="3449513"/>
            <a:ext cx="1989900" cy="747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100"/>
              <a:buNone/>
              <a:defRPr sz="1100" b="1"/>
            </a:lvl1pPr>
            <a:lvl2pPr lvl="1" rtl="0">
              <a:spcBef>
                <a:spcPts val="0"/>
              </a:spcBef>
              <a:spcAft>
                <a:spcPts val="0"/>
              </a:spcAft>
              <a:buSzPts val="1100"/>
              <a:buNone/>
              <a:defRPr sz="1100" b="1"/>
            </a:lvl2pPr>
            <a:lvl3pPr lvl="2" rtl="0">
              <a:spcBef>
                <a:spcPts val="0"/>
              </a:spcBef>
              <a:spcAft>
                <a:spcPts val="0"/>
              </a:spcAft>
              <a:buSzPts val="1100"/>
              <a:buNone/>
              <a:defRPr sz="1100" b="1"/>
            </a:lvl3pPr>
            <a:lvl4pPr lvl="3" rtl="0">
              <a:spcBef>
                <a:spcPts val="0"/>
              </a:spcBef>
              <a:spcAft>
                <a:spcPts val="0"/>
              </a:spcAft>
              <a:buSzPts val="1100"/>
              <a:buNone/>
              <a:defRPr sz="1100" b="1"/>
            </a:lvl4pPr>
            <a:lvl5pPr lvl="4" rtl="0">
              <a:spcBef>
                <a:spcPts val="0"/>
              </a:spcBef>
              <a:spcAft>
                <a:spcPts val="0"/>
              </a:spcAft>
              <a:buSzPts val="1100"/>
              <a:buNone/>
              <a:defRPr sz="1100" b="1"/>
            </a:lvl5pPr>
            <a:lvl6pPr lvl="5" rtl="0">
              <a:spcBef>
                <a:spcPts val="0"/>
              </a:spcBef>
              <a:spcAft>
                <a:spcPts val="0"/>
              </a:spcAft>
              <a:buSzPts val="1100"/>
              <a:buNone/>
              <a:defRPr sz="1100" b="1"/>
            </a:lvl6pPr>
            <a:lvl7pPr lvl="6" rtl="0">
              <a:spcBef>
                <a:spcPts val="0"/>
              </a:spcBef>
              <a:spcAft>
                <a:spcPts val="0"/>
              </a:spcAft>
              <a:buSzPts val="1100"/>
              <a:buNone/>
              <a:defRPr sz="1100" b="1"/>
            </a:lvl7pPr>
            <a:lvl8pPr lvl="7" rtl="0">
              <a:spcBef>
                <a:spcPts val="0"/>
              </a:spcBef>
              <a:spcAft>
                <a:spcPts val="0"/>
              </a:spcAft>
              <a:buSzPts val="1100"/>
              <a:buNone/>
              <a:defRPr sz="1100" b="1"/>
            </a:lvl8pPr>
            <a:lvl9pPr lvl="8" rtl="0">
              <a:spcBef>
                <a:spcPts val="0"/>
              </a:spcBef>
              <a:spcAft>
                <a:spcPts val="0"/>
              </a:spcAft>
              <a:buSzPts val="1100"/>
              <a:buNone/>
              <a:defRPr sz="1100" b="1"/>
            </a:lvl9pPr>
          </a:lstStyle>
          <a:p>
            <a:endParaRPr/>
          </a:p>
        </p:txBody>
      </p:sp>
      <p:sp>
        <p:nvSpPr>
          <p:cNvPr id="153" name="Google Shape;153;p26"/>
          <p:cNvSpPr txBox="1">
            <a:spLocks noGrp="1"/>
          </p:cNvSpPr>
          <p:nvPr>
            <p:ph type="subTitle" idx="3"/>
          </p:nvPr>
        </p:nvSpPr>
        <p:spPr>
          <a:xfrm>
            <a:off x="6318425" y="3449513"/>
            <a:ext cx="1989900" cy="7476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1100"/>
              <a:buNone/>
              <a:defRPr sz="1100" b="1"/>
            </a:lvl1pPr>
            <a:lvl2pPr lvl="1" rtl="0">
              <a:spcBef>
                <a:spcPts val="0"/>
              </a:spcBef>
              <a:spcAft>
                <a:spcPts val="0"/>
              </a:spcAft>
              <a:buSzPts val="1100"/>
              <a:buNone/>
              <a:defRPr sz="1100" b="1"/>
            </a:lvl2pPr>
            <a:lvl3pPr lvl="2" rtl="0">
              <a:spcBef>
                <a:spcPts val="0"/>
              </a:spcBef>
              <a:spcAft>
                <a:spcPts val="0"/>
              </a:spcAft>
              <a:buSzPts val="1100"/>
              <a:buNone/>
              <a:defRPr sz="1100" b="1"/>
            </a:lvl3pPr>
            <a:lvl4pPr lvl="3" rtl="0">
              <a:spcBef>
                <a:spcPts val="0"/>
              </a:spcBef>
              <a:spcAft>
                <a:spcPts val="0"/>
              </a:spcAft>
              <a:buSzPts val="1100"/>
              <a:buNone/>
              <a:defRPr sz="1100" b="1"/>
            </a:lvl4pPr>
            <a:lvl5pPr lvl="4" rtl="0">
              <a:spcBef>
                <a:spcPts val="0"/>
              </a:spcBef>
              <a:spcAft>
                <a:spcPts val="0"/>
              </a:spcAft>
              <a:buSzPts val="1100"/>
              <a:buNone/>
              <a:defRPr sz="1100" b="1"/>
            </a:lvl5pPr>
            <a:lvl6pPr lvl="5" rtl="0">
              <a:spcBef>
                <a:spcPts val="0"/>
              </a:spcBef>
              <a:spcAft>
                <a:spcPts val="0"/>
              </a:spcAft>
              <a:buSzPts val="1100"/>
              <a:buNone/>
              <a:defRPr sz="1100" b="1"/>
            </a:lvl6pPr>
            <a:lvl7pPr lvl="6" rtl="0">
              <a:spcBef>
                <a:spcPts val="0"/>
              </a:spcBef>
              <a:spcAft>
                <a:spcPts val="0"/>
              </a:spcAft>
              <a:buSzPts val="1100"/>
              <a:buNone/>
              <a:defRPr sz="1100" b="1"/>
            </a:lvl7pPr>
            <a:lvl8pPr lvl="7" rtl="0">
              <a:spcBef>
                <a:spcPts val="0"/>
              </a:spcBef>
              <a:spcAft>
                <a:spcPts val="0"/>
              </a:spcAft>
              <a:buSzPts val="1100"/>
              <a:buNone/>
              <a:defRPr sz="1100" b="1"/>
            </a:lvl8pPr>
            <a:lvl9pPr lvl="8" rtl="0">
              <a:spcBef>
                <a:spcPts val="0"/>
              </a:spcBef>
              <a:spcAft>
                <a:spcPts val="0"/>
              </a:spcAft>
              <a:buSzPts val="1100"/>
              <a:buNone/>
              <a:defRPr sz="1100" b="1"/>
            </a:lvl9pPr>
          </a:lstStyle>
          <a:p>
            <a:endParaRPr/>
          </a:p>
        </p:txBody>
      </p:sp>
      <p:sp>
        <p:nvSpPr>
          <p:cNvPr id="154" name="Google Shape;154;p26"/>
          <p:cNvSpPr>
            <a:spLocks noGrp="1"/>
          </p:cNvSpPr>
          <p:nvPr>
            <p:ph type="pic" idx="4"/>
          </p:nvPr>
        </p:nvSpPr>
        <p:spPr>
          <a:xfrm>
            <a:off x="728875" y="1098775"/>
            <a:ext cx="2203500" cy="2203500"/>
          </a:xfrm>
          <a:prstGeom prst="ellipse">
            <a:avLst/>
          </a:prstGeom>
          <a:noFill/>
          <a:ln>
            <a:noFill/>
          </a:ln>
        </p:spPr>
      </p:sp>
      <p:sp>
        <p:nvSpPr>
          <p:cNvPr id="155" name="Google Shape;155;p26"/>
          <p:cNvSpPr>
            <a:spLocks noGrp="1"/>
          </p:cNvSpPr>
          <p:nvPr>
            <p:ph type="pic" idx="5"/>
          </p:nvPr>
        </p:nvSpPr>
        <p:spPr>
          <a:xfrm>
            <a:off x="3470250" y="1098775"/>
            <a:ext cx="2203500" cy="2203500"/>
          </a:xfrm>
          <a:prstGeom prst="ellipse">
            <a:avLst/>
          </a:prstGeom>
          <a:noFill/>
          <a:ln>
            <a:noFill/>
          </a:ln>
        </p:spPr>
      </p:sp>
      <p:sp>
        <p:nvSpPr>
          <p:cNvPr id="156" name="Google Shape;156;p26"/>
          <p:cNvSpPr>
            <a:spLocks noGrp="1"/>
          </p:cNvSpPr>
          <p:nvPr>
            <p:ph type="pic" idx="6"/>
          </p:nvPr>
        </p:nvSpPr>
        <p:spPr>
          <a:xfrm>
            <a:off x="6211625" y="1098775"/>
            <a:ext cx="2203500" cy="2203500"/>
          </a:xfrm>
          <a:prstGeom prst="ellipse">
            <a:avLst/>
          </a:prstGeom>
          <a:noFill/>
          <a:ln>
            <a:noFill/>
          </a:ln>
        </p:spPr>
      </p:sp>
      <p:sp>
        <p:nvSpPr>
          <p:cNvPr id="157" name="Google Shape;157;p26"/>
          <p:cNvSpPr>
            <a:spLocks noGrp="1"/>
          </p:cNvSpPr>
          <p:nvPr>
            <p:ph type="pic" idx="7"/>
          </p:nvPr>
        </p:nvSpPr>
        <p:spPr>
          <a:xfrm>
            <a:off x="7661050" y="4752275"/>
            <a:ext cx="1353600" cy="276300"/>
          </a:xfrm>
          <a:prstGeom prst="rect">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scovery Content 1 Wide">
  <p:cSld name="SECTION_HEADER_1">
    <p:bg>
      <p:bgPr>
        <a:solidFill>
          <a:schemeClr val="lt1"/>
        </a:solidFill>
        <a:effectLst/>
      </p:bgPr>
    </p:bg>
    <p:spTree>
      <p:nvGrpSpPr>
        <p:cNvPr id="1" name="Shape 158"/>
        <p:cNvGrpSpPr/>
        <p:nvPr/>
      </p:nvGrpSpPr>
      <p:grpSpPr>
        <a:xfrm>
          <a:off x="0" y="0"/>
          <a:ext cx="0" cy="0"/>
          <a:chOff x="0" y="0"/>
          <a:chExt cx="0" cy="0"/>
        </a:xfrm>
      </p:grpSpPr>
      <p:sp>
        <p:nvSpPr>
          <p:cNvPr id="159" name="Google Shape;159;p27"/>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a:spcBef>
                <a:spcPts val="0"/>
              </a:spcBef>
              <a:spcAft>
                <a:spcPts val="0"/>
              </a:spcAft>
              <a:buSzPts val="1400"/>
              <a:buFont typeface="Montserrat"/>
              <a:buNone/>
              <a:defRPr sz="1400" b="1">
                <a:latin typeface="Montserrat"/>
                <a:ea typeface="Montserrat"/>
                <a:cs typeface="Montserrat"/>
                <a:sym typeface="Montserrat"/>
              </a:defRPr>
            </a:lvl1pPr>
            <a:lvl2pPr lvl="1">
              <a:spcBef>
                <a:spcPts val="0"/>
              </a:spcBef>
              <a:spcAft>
                <a:spcPts val="0"/>
              </a:spcAft>
              <a:buSzPts val="1800"/>
              <a:buNone/>
              <a:defRPr b="1"/>
            </a:lvl2pPr>
            <a:lvl3pPr lvl="2">
              <a:spcBef>
                <a:spcPts val="0"/>
              </a:spcBef>
              <a:spcAft>
                <a:spcPts val="0"/>
              </a:spcAft>
              <a:buSzPts val="1800"/>
              <a:buNone/>
              <a:defRPr b="1"/>
            </a:lvl3pPr>
            <a:lvl4pPr lvl="3">
              <a:spcBef>
                <a:spcPts val="0"/>
              </a:spcBef>
              <a:spcAft>
                <a:spcPts val="0"/>
              </a:spcAft>
              <a:buSzPts val="1800"/>
              <a:buNone/>
              <a:defRPr b="1"/>
            </a:lvl4pPr>
            <a:lvl5pPr lvl="4">
              <a:spcBef>
                <a:spcPts val="0"/>
              </a:spcBef>
              <a:spcAft>
                <a:spcPts val="0"/>
              </a:spcAft>
              <a:buSzPts val="1800"/>
              <a:buNone/>
              <a:defRPr b="1"/>
            </a:lvl5pPr>
            <a:lvl6pPr lvl="5">
              <a:spcBef>
                <a:spcPts val="0"/>
              </a:spcBef>
              <a:spcAft>
                <a:spcPts val="0"/>
              </a:spcAft>
              <a:buSzPts val="1800"/>
              <a:buNone/>
              <a:defRPr b="1"/>
            </a:lvl6pPr>
            <a:lvl7pPr lvl="6">
              <a:spcBef>
                <a:spcPts val="0"/>
              </a:spcBef>
              <a:spcAft>
                <a:spcPts val="0"/>
              </a:spcAft>
              <a:buSzPts val="1800"/>
              <a:buNone/>
              <a:defRPr b="1"/>
            </a:lvl7pPr>
            <a:lvl8pPr lvl="7">
              <a:spcBef>
                <a:spcPts val="0"/>
              </a:spcBef>
              <a:spcAft>
                <a:spcPts val="0"/>
              </a:spcAft>
              <a:buSzPts val="1800"/>
              <a:buNone/>
              <a:defRPr b="1"/>
            </a:lvl8pPr>
            <a:lvl9pPr lvl="8">
              <a:spcBef>
                <a:spcPts val="0"/>
              </a:spcBef>
              <a:spcAft>
                <a:spcPts val="0"/>
              </a:spcAft>
              <a:buSzPts val="1800"/>
              <a:buNone/>
              <a:defRPr b="1"/>
            </a:lvl9pPr>
          </a:lstStyle>
          <a:p>
            <a:endParaRPr/>
          </a:p>
        </p:txBody>
      </p:sp>
      <p:sp>
        <p:nvSpPr>
          <p:cNvPr id="160" name="Google Shape;160;p27"/>
          <p:cNvSpPr txBox="1">
            <a:spLocks noGrp="1"/>
          </p:cNvSpPr>
          <p:nvPr>
            <p:ph type="body" idx="1"/>
          </p:nvPr>
        </p:nvSpPr>
        <p:spPr>
          <a:xfrm>
            <a:off x="381000" y="676275"/>
            <a:ext cx="8349000" cy="3857700"/>
          </a:xfrm>
          <a:prstGeom prst="rect">
            <a:avLst/>
          </a:prstGeom>
        </p:spPr>
        <p:txBody>
          <a:bodyPr spcFirstLastPara="1" wrap="square" lIns="91425" tIns="91425" rIns="91425" bIns="91425" anchor="t" anchorCtr="0">
            <a:norm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
        <p:nvSpPr>
          <p:cNvPr id="161" name="Google Shape;161;p27"/>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162" name="Google Shape;162;p27"/>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a:spcBef>
                <a:spcPts val="0"/>
              </a:spcBef>
              <a:spcAft>
                <a:spcPts val="0"/>
              </a:spcAft>
              <a:buClr>
                <a:schemeClr val="accent6"/>
              </a:buClr>
              <a:buSzPts val="800"/>
              <a:buNone/>
              <a:defRPr sz="800">
                <a:solidFill>
                  <a:schemeClr val="accent6"/>
                </a:solidFill>
              </a:defRPr>
            </a:lvl1pPr>
            <a:lvl2pPr lvl="1" algn="r">
              <a:spcBef>
                <a:spcPts val="0"/>
              </a:spcBef>
              <a:spcAft>
                <a:spcPts val="0"/>
              </a:spcAft>
              <a:buClr>
                <a:schemeClr val="accent6"/>
              </a:buClr>
              <a:buSzPts val="800"/>
              <a:buNone/>
              <a:defRPr sz="800">
                <a:solidFill>
                  <a:schemeClr val="accent6"/>
                </a:solidFill>
              </a:defRPr>
            </a:lvl2pPr>
            <a:lvl3pPr lvl="2" algn="r">
              <a:spcBef>
                <a:spcPts val="0"/>
              </a:spcBef>
              <a:spcAft>
                <a:spcPts val="0"/>
              </a:spcAft>
              <a:buClr>
                <a:schemeClr val="accent6"/>
              </a:buClr>
              <a:buSzPts val="800"/>
              <a:buNone/>
              <a:defRPr sz="800">
                <a:solidFill>
                  <a:schemeClr val="accent6"/>
                </a:solidFill>
              </a:defRPr>
            </a:lvl3pPr>
            <a:lvl4pPr lvl="3" algn="r">
              <a:spcBef>
                <a:spcPts val="0"/>
              </a:spcBef>
              <a:spcAft>
                <a:spcPts val="0"/>
              </a:spcAft>
              <a:buClr>
                <a:schemeClr val="accent6"/>
              </a:buClr>
              <a:buSzPts val="800"/>
              <a:buNone/>
              <a:defRPr sz="800">
                <a:solidFill>
                  <a:schemeClr val="accent6"/>
                </a:solidFill>
              </a:defRPr>
            </a:lvl4pPr>
            <a:lvl5pPr lvl="4" algn="r">
              <a:spcBef>
                <a:spcPts val="0"/>
              </a:spcBef>
              <a:spcAft>
                <a:spcPts val="0"/>
              </a:spcAft>
              <a:buClr>
                <a:schemeClr val="accent6"/>
              </a:buClr>
              <a:buSzPts val="800"/>
              <a:buNone/>
              <a:defRPr sz="800">
                <a:solidFill>
                  <a:schemeClr val="accent6"/>
                </a:solidFill>
              </a:defRPr>
            </a:lvl5pPr>
            <a:lvl6pPr lvl="5" algn="r">
              <a:spcBef>
                <a:spcPts val="0"/>
              </a:spcBef>
              <a:spcAft>
                <a:spcPts val="0"/>
              </a:spcAft>
              <a:buClr>
                <a:schemeClr val="accent6"/>
              </a:buClr>
              <a:buSzPts val="800"/>
              <a:buNone/>
              <a:defRPr sz="800">
                <a:solidFill>
                  <a:schemeClr val="accent6"/>
                </a:solidFill>
              </a:defRPr>
            </a:lvl6pPr>
            <a:lvl7pPr lvl="6" algn="r">
              <a:spcBef>
                <a:spcPts val="0"/>
              </a:spcBef>
              <a:spcAft>
                <a:spcPts val="0"/>
              </a:spcAft>
              <a:buClr>
                <a:schemeClr val="accent6"/>
              </a:buClr>
              <a:buSzPts val="800"/>
              <a:buNone/>
              <a:defRPr sz="800">
                <a:solidFill>
                  <a:schemeClr val="accent6"/>
                </a:solidFill>
              </a:defRPr>
            </a:lvl7pPr>
            <a:lvl8pPr lvl="7" algn="r">
              <a:spcBef>
                <a:spcPts val="0"/>
              </a:spcBef>
              <a:spcAft>
                <a:spcPts val="0"/>
              </a:spcAft>
              <a:buClr>
                <a:schemeClr val="accent6"/>
              </a:buClr>
              <a:buSzPts val="800"/>
              <a:buNone/>
              <a:defRPr sz="800">
                <a:solidFill>
                  <a:schemeClr val="accent6"/>
                </a:solidFill>
              </a:defRPr>
            </a:lvl8pPr>
            <a:lvl9pPr lvl="8" algn="r">
              <a:spcBef>
                <a:spcPts val="0"/>
              </a:spcBef>
              <a:spcAft>
                <a:spcPts val="0"/>
              </a:spcAft>
              <a:buClr>
                <a:schemeClr val="accent6"/>
              </a:buClr>
              <a:buSzPts val="800"/>
              <a:buNone/>
              <a:defRPr sz="800">
                <a:solidFill>
                  <a:schemeClr val="accent6"/>
                </a:solidFill>
              </a:defRPr>
            </a:lvl9pPr>
          </a:lstStyle>
          <a:p>
            <a:endParaRPr/>
          </a:p>
        </p:txBody>
      </p:sp>
      <p:pic>
        <p:nvPicPr>
          <p:cNvPr id="163" name="Google Shape;163;p27"/>
          <p:cNvPicPr preferRelativeResize="0"/>
          <p:nvPr/>
        </p:nvPicPr>
        <p:blipFill>
          <a:blip r:embed="rId2">
            <a:alphaModFix/>
          </a:blip>
          <a:stretch>
            <a:fillRect/>
          </a:stretch>
        </p:blipFill>
        <p:spPr>
          <a:xfrm>
            <a:off x="-228600" y="147650"/>
            <a:ext cx="457200" cy="457200"/>
          </a:xfrm>
          <a:prstGeom prst="rect">
            <a:avLst/>
          </a:prstGeom>
          <a:noFill/>
          <a:ln>
            <a:noFill/>
          </a:ln>
        </p:spPr>
      </p:pic>
      <p:sp>
        <p:nvSpPr>
          <p:cNvPr id="164" name="Google Shape;164;p27"/>
          <p:cNvSpPr>
            <a:spLocks noGrp="1"/>
          </p:cNvSpPr>
          <p:nvPr>
            <p:ph type="pic" idx="3"/>
          </p:nvPr>
        </p:nvSpPr>
        <p:spPr>
          <a:xfrm>
            <a:off x="117250" y="4752275"/>
            <a:ext cx="1353600" cy="276300"/>
          </a:xfrm>
          <a:prstGeom prst="rect">
            <a:avLst/>
          </a:prstGeom>
          <a:no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rectional Content 1 Wide">
  <p:cSld name="SECTION_HEADER_1_2">
    <p:bg>
      <p:bgPr>
        <a:solidFill>
          <a:schemeClr val="lt1"/>
        </a:solidFill>
        <a:effectLst/>
      </p:bgPr>
    </p:bg>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167" name="Google Shape;167;p28"/>
          <p:cNvSpPr txBox="1">
            <a:spLocks noGrp="1"/>
          </p:cNvSpPr>
          <p:nvPr>
            <p:ph type="body" idx="1"/>
          </p:nvPr>
        </p:nvSpPr>
        <p:spPr>
          <a:xfrm>
            <a:off x="381000" y="676275"/>
            <a:ext cx="83490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68" name="Google Shape;168;p28"/>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169" name="Google Shape;169;p28"/>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170" name="Google Shape;170;p28"/>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171" name="Google Shape;171;p28"/>
          <p:cNvSpPr>
            <a:spLocks noGrp="1"/>
          </p:cNvSpPr>
          <p:nvPr>
            <p:ph type="pic" idx="3"/>
          </p:nvPr>
        </p:nvSpPr>
        <p:spPr>
          <a:xfrm>
            <a:off x="117250" y="4752275"/>
            <a:ext cx="1353600" cy="276300"/>
          </a:xfrm>
          <a:prstGeom prst="rect">
            <a:avLst/>
          </a:prstGeom>
          <a:noFill/>
          <a:ln>
            <a:noFill/>
          </a:ln>
        </p:spPr>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Activation Content 1 Wide">
  <p:cSld name="SECTION_HEADER_1_3">
    <p:bg>
      <p:bgPr>
        <a:solidFill>
          <a:schemeClr val="lt1"/>
        </a:solidFill>
        <a:effectLst/>
      </p:bgPr>
    </p:bg>
    <p:spTree>
      <p:nvGrpSpPr>
        <p:cNvPr id="1" name="Shape 172"/>
        <p:cNvGrpSpPr/>
        <p:nvPr/>
      </p:nvGrpSpPr>
      <p:grpSpPr>
        <a:xfrm>
          <a:off x="0" y="0"/>
          <a:ext cx="0" cy="0"/>
          <a:chOff x="0" y="0"/>
          <a:chExt cx="0" cy="0"/>
        </a:xfrm>
      </p:grpSpPr>
      <p:sp>
        <p:nvSpPr>
          <p:cNvPr id="173" name="Google Shape;173;p29"/>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174" name="Google Shape;174;p29"/>
          <p:cNvSpPr txBox="1">
            <a:spLocks noGrp="1"/>
          </p:cNvSpPr>
          <p:nvPr>
            <p:ph type="body" idx="1"/>
          </p:nvPr>
        </p:nvSpPr>
        <p:spPr>
          <a:xfrm>
            <a:off x="381000" y="676275"/>
            <a:ext cx="83490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75" name="Google Shape;175;p29"/>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176" name="Google Shape;176;p29"/>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177" name="Google Shape;177;p29"/>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178" name="Google Shape;178;p29"/>
          <p:cNvSpPr>
            <a:spLocks noGrp="1"/>
          </p:cNvSpPr>
          <p:nvPr>
            <p:ph type="pic" idx="3"/>
          </p:nvPr>
        </p:nvSpPr>
        <p:spPr>
          <a:xfrm>
            <a:off x="117250" y="4752275"/>
            <a:ext cx="1353600" cy="276300"/>
          </a:xfrm>
          <a:prstGeom prst="rect">
            <a:avLst/>
          </a:prstGeom>
          <a:noFill/>
          <a:ln>
            <a:noFill/>
          </a:ln>
        </p:spPr>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Discovery Content 1 Round Image">
  <p:cSld name="SECTION_HEADER_1_1">
    <p:bg>
      <p:bgPr>
        <a:solidFill>
          <a:schemeClr val="lt1"/>
        </a:solidFill>
        <a:effectLst/>
      </p:bgPr>
    </p:bg>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181" name="Google Shape;181;p30"/>
          <p:cNvSpPr txBox="1">
            <a:spLocks noGrp="1"/>
          </p:cNvSpPr>
          <p:nvPr>
            <p:ph type="body" idx="1"/>
          </p:nvPr>
        </p:nvSpPr>
        <p:spPr>
          <a:xfrm>
            <a:off x="381000" y="676275"/>
            <a:ext cx="45261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82" name="Google Shape;182;p30"/>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183" name="Google Shape;183;p30"/>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184" name="Google Shape;184;p30"/>
          <p:cNvSpPr>
            <a:spLocks noGrp="1"/>
          </p:cNvSpPr>
          <p:nvPr>
            <p:ph type="pic" idx="3"/>
          </p:nvPr>
        </p:nvSpPr>
        <p:spPr>
          <a:xfrm>
            <a:off x="5454475" y="651300"/>
            <a:ext cx="3993300" cy="3993300"/>
          </a:xfrm>
          <a:prstGeom prst="ellipse">
            <a:avLst/>
          </a:prstGeom>
          <a:noFill/>
          <a:ln>
            <a:noFill/>
          </a:ln>
        </p:spPr>
      </p:sp>
      <p:pic>
        <p:nvPicPr>
          <p:cNvPr id="185" name="Google Shape;185;p30"/>
          <p:cNvPicPr preferRelativeResize="0"/>
          <p:nvPr/>
        </p:nvPicPr>
        <p:blipFill>
          <a:blip r:embed="rId2">
            <a:alphaModFix/>
          </a:blip>
          <a:stretch>
            <a:fillRect/>
          </a:stretch>
        </p:blipFill>
        <p:spPr>
          <a:xfrm>
            <a:off x="-228600" y="147650"/>
            <a:ext cx="457200" cy="457200"/>
          </a:xfrm>
          <a:prstGeom prst="rect">
            <a:avLst/>
          </a:prstGeom>
          <a:noFill/>
          <a:ln>
            <a:noFill/>
          </a:ln>
        </p:spPr>
      </p:pic>
      <p:sp>
        <p:nvSpPr>
          <p:cNvPr id="186" name="Google Shape;186;p30"/>
          <p:cNvSpPr>
            <a:spLocks noGrp="1"/>
          </p:cNvSpPr>
          <p:nvPr>
            <p:ph type="pic" idx="4"/>
          </p:nvPr>
        </p:nvSpPr>
        <p:spPr>
          <a:xfrm>
            <a:off x="117250" y="4752275"/>
            <a:ext cx="1353600" cy="2763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ctivation Cover Slide">
  <p:cSld name="TITLE_5">
    <p:spTree>
      <p:nvGrpSpPr>
        <p:cNvPr id="1" name="Shape 24"/>
        <p:cNvGrpSpPr/>
        <p:nvPr/>
      </p:nvGrpSpPr>
      <p:grpSpPr>
        <a:xfrm>
          <a:off x="0" y="0"/>
          <a:ext cx="0" cy="0"/>
          <a:chOff x="0" y="0"/>
          <a:chExt cx="0" cy="0"/>
        </a:xfrm>
      </p:grpSpPr>
      <p:sp>
        <p:nvSpPr>
          <p:cNvPr id="25" name="Google Shape;25;p4"/>
          <p:cNvSpPr>
            <a:spLocks noGrp="1"/>
          </p:cNvSpPr>
          <p:nvPr>
            <p:ph type="pic" idx="2"/>
          </p:nvPr>
        </p:nvSpPr>
        <p:spPr>
          <a:xfrm>
            <a:off x="-1365000" y="-716100"/>
            <a:ext cx="4210200" cy="6575700"/>
          </a:xfrm>
          <a:prstGeom prst="ellipse">
            <a:avLst/>
          </a:prstGeom>
          <a:noFill/>
          <a:ln>
            <a:noFill/>
          </a:ln>
        </p:spPr>
      </p:sp>
      <p:sp>
        <p:nvSpPr>
          <p:cNvPr id="26" name="Google Shape;26;p4"/>
          <p:cNvSpPr/>
          <p:nvPr/>
        </p:nvSpPr>
        <p:spPr>
          <a:xfrm>
            <a:off x="-1428750" y="-766950"/>
            <a:ext cx="4337700" cy="66774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title"/>
          </p:nvPr>
        </p:nvSpPr>
        <p:spPr>
          <a:xfrm>
            <a:off x="3533100" y="2722025"/>
            <a:ext cx="4572000" cy="264900"/>
          </a:xfrm>
          <a:prstGeom prst="rect">
            <a:avLst/>
          </a:prstGeom>
        </p:spPr>
        <p:txBody>
          <a:bodyPr spcFirstLastPara="1" wrap="square" lIns="91425" tIns="0" rIns="0" bIns="0" anchor="t" anchorCtr="0">
            <a:no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8" name="Google Shape;28;p4"/>
          <p:cNvSpPr txBox="1"/>
          <p:nvPr/>
        </p:nvSpPr>
        <p:spPr>
          <a:xfrm rot="-5400000">
            <a:off x="8038350" y="608350"/>
            <a:ext cx="1462800" cy="246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600" b="1">
                <a:solidFill>
                  <a:schemeClr val="accent3"/>
                </a:solidFill>
                <a:latin typeface="Montserrat"/>
                <a:ea typeface="Montserrat"/>
                <a:cs typeface="Montserrat"/>
                <a:sym typeface="Montserrat"/>
              </a:rPr>
              <a:t>ACTIVATION</a:t>
            </a:r>
            <a:endParaRPr sz="1600" b="1">
              <a:solidFill>
                <a:schemeClr val="accent3"/>
              </a:solidFill>
              <a:latin typeface="Montserrat"/>
              <a:ea typeface="Montserrat"/>
              <a:cs typeface="Montserrat"/>
              <a:sym typeface="Montserrat"/>
            </a:endParaRPr>
          </a:p>
        </p:txBody>
      </p:sp>
      <p:sp>
        <p:nvSpPr>
          <p:cNvPr id="29" name="Google Shape;29;p4"/>
          <p:cNvSpPr>
            <a:spLocks noGrp="1"/>
          </p:cNvSpPr>
          <p:nvPr>
            <p:ph type="pic" idx="3"/>
          </p:nvPr>
        </p:nvSpPr>
        <p:spPr>
          <a:xfrm>
            <a:off x="3533100" y="1164300"/>
            <a:ext cx="4572000" cy="1138500"/>
          </a:xfrm>
          <a:prstGeom prst="rect">
            <a:avLst/>
          </a:prstGeom>
          <a:noFill/>
          <a:ln>
            <a:noFill/>
          </a:ln>
        </p:spPr>
      </p:sp>
      <p:cxnSp>
        <p:nvCxnSpPr>
          <p:cNvPr id="30" name="Google Shape;30;p4"/>
          <p:cNvCxnSpPr/>
          <p:nvPr/>
        </p:nvCxnSpPr>
        <p:spPr>
          <a:xfrm>
            <a:off x="8572650" y="15100"/>
            <a:ext cx="0" cy="1571700"/>
          </a:xfrm>
          <a:prstGeom prst="straightConnector1">
            <a:avLst/>
          </a:prstGeom>
          <a:noFill/>
          <a:ln w="9525" cap="flat" cmpd="sng">
            <a:solidFill>
              <a:schemeClr val="accent6"/>
            </a:solidFill>
            <a:prstDash val="solid"/>
            <a:round/>
            <a:headEnd type="none" w="med" len="med"/>
            <a:tailEnd type="none" w="med" len="med"/>
          </a:ln>
        </p:spPr>
      </p:cxnSp>
      <p:cxnSp>
        <p:nvCxnSpPr>
          <p:cNvPr id="31" name="Google Shape;31;p4"/>
          <p:cNvCxnSpPr/>
          <p:nvPr/>
        </p:nvCxnSpPr>
        <p:spPr>
          <a:xfrm>
            <a:off x="8953650" y="15100"/>
            <a:ext cx="0" cy="1571700"/>
          </a:xfrm>
          <a:prstGeom prst="straightConnector1">
            <a:avLst/>
          </a:prstGeom>
          <a:noFill/>
          <a:ln w="9525" cap="flat" cmpd="sng">
            <a:solidFill>
              <a:schemeClr val="accent6"/>
            </a:solidFill>
            <a:prstDash val="solid"/>
            <a:round/>
            <a:headEnd type="none" w="med" len="med"/>
            <a:tailEnd type="none" w="med" len="med"/>
          </a:ln>
        </p:spPr>
      </p:cxnSp>
      <p:sp>
        <p:nvSpPr>
          <p:cNvPr id="32" name="Google Shape;32;p4"/>
          <p:cNvSpPr txBox="1">
            <a:spLocks noGrp="1"/>
          </p:cNvSpPr>
          <p:nvPr>
            <p:ph type="subTitle" idx="1"/>
          </p:nvPr>
        </p:nvSpPr>
        <p:spPr>
          <a:xfrm>
            <a:off x="3533100" y="3167875"/>
            <a:ext cx="4572000" cy="800100"/>
          </a:xfrm>
          <a:prstGeom prst="rect">
            <a:avLst/>
          </a:prstGeom>
        </p:spPr>
        <p:txBody>
          <a:bodyPr spcFirstLastPara="1" wrap="square" lIns="91425" tIns="0" rIns="0" bIns="0" anchor="t" anchorCtr="0">
            <a:normAutofit/>
          </a:bodyPr>
          <a:lstStyle>
            <a:lvl1pPr lvl="0" rtl="0">
              <a:spcBef>
                <a:spcPts val="0"/>
              </a:spcBef>
              <a:spcAft>
                <a:spcPts val="0"/>
              </a:spcAft>
              <a:buSzPts val="1200"/>
              <a:buNone/>
              <a:defRPr sz="1200"/>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irectional Content 1 Round Image">
  <p:cSld name="SECTION_HEADER_1_1_2">
    <p:bg>
      <p:bgPr>
        <a:solidFill>
          <a:schemeClr val="lt1"/>
        </a:solidFill>
        <a:effectLst/>
      </p:bgPr>
    </p:bg>
    <p:spTree>
      <p:nvGrpSpPr>
        <p:cNvPr id="1" name="Shape 187"/>
        <p:cNvGrpSpPr/>
        <p:nvPr/>
      </p:nvGrpSpPr>
      <p:grpSpPr>
        <a:xfrm>
          <a:off x="0" y="0"/>
          <a:ext cx="0" cy="0"/>
          <a:chOff x="0" y="0"/>
          <a:chExt cx="0" cy="0"/>
        </a:xfrm>
      </p:grpSpPr>
      <p:sp>
        <p:nvSpPr>
          <p:cNvPr id="188" name="Google Shape;188;p31"/>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189" name="Google Shape;189;p31"/>
          <p:cNvSpPr txBox="1">
            <a:spLocks noGrp="1"/>
          </p:cNvSpPr>
          <p:nvPr>
            <p:ph type="body" idx="1"/>
          </p:nvPr>
        </p:nvSpPr>
        <p:spPr>
          <a:xfrm>
            <a:off x="381000" y="676275"/>
            <a:ext cx="45261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90" name="Google Shape;190;p31"/>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191" name="Google Shape;191;p31"/>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192" name="Google Shape;192;p31"/>
          <p:cNvSpPr>
            <a:spLocks noGrp="1"/>
          </p:cNvSpPr>
          <p:nvPr>
            <p:ph type="pic" idx="3"/>
          </p:nvPr>
        </p:nvSpPr>
        <p:spPr>
          <a:xfrm>
            <a:off x="5454475" y="651300"/>
            <a:ext cx="3993300" cy="3993300"/>
          </a:xfrm>
          <a:prstGeom prst="ellipse">
            <a:avLst/>
          </a:prstGeom>
          <a:noFill/>
          <a:ln>
            <a:noFill/>
          </a:ln>
        </p:spPr>
      </p:sp>
      <p:pic>
        <p:nvPicPr>
          <p:cNvPr id="193" name="Google Shape;193;p31"/>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194" name="Google Shape;194;p31"/>
          <p:cNvSpPr>
            <a:spLocks noGrp="1"/>
          </p:cNvSpPr>
          <p:nvPr>
            <p:ph type="pic" idx="4"/>
          </p:nvPr>
        </p:nvSpPr>
        <p:spPr>
          <a:xfrm>
            <a:off x="117250" y="4752275"/>
            <a:ext cx="1353600" cy="276300"/>
          </a:xfrm>
          <a:prstGeom prst="rect">
            <a:avLst/>
          </a:prstGeom>
          <a:noFill/>
          <a:ln>
            <a:noFill/>
          </a:ln>
        </p:spPr>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Activation Content 1 Round Image">
  <p:cSld name="SECTION_HEADER_1_1_3">
    <p:bg>
      <p:bgPr>
        <a:solidFill>
          <a:schemeClr val="lt1"/>
        </a:solidFill>
        <a:effectLst/>
      </p:bgPr>
    </p:bg>
    <p:spTree>
      <p:nvGrpSpPr>
        <p:cNvPr id="1" name="Shape 195"/>
        <p:cNvGrpSpPr/>
        <p:nvPr/>
      </p:nvGrpSpPr>
      <p:grpSpPr>
        <a:xfrm>
          <a:off x="0" y="0"/>
          <a:ext cx="0" cy="0"/>
          <a:chOff x="0" y="0"/>
          <a:chExt cx="0" cy="0"/>
        </a:xfrm>
      </p:grpSpPr>
      <p:sp>
        <p:nvSpPr>
          <p:cNvPr id="196" name="Google Shape;196;p32"/>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197" name="Google Shape;197;p32"/>
          <p:cNvSpPr txBox="1">
            <a:spLocks noGrp="1"/>
          </p:cNvSpPr>
          <p:nvPr>
            <p:ph type="body" idx="1"/>
          </p:nvPr>
        </p:nvSpPr>
        <p:spPr>
          <a:xfrm>
            <a:off x="381000" y="676275"/>
            <a:ext cx="45261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198" name="Google Shape;198;p32"/>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199" name="Google Shape;199;p32"/>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200" name="Google Shape;200;p32"/>
          <p:cNvSpPr>
            <a:spLocks noGrp="1"/>
          </p:cNvSpPr>
          <p:nvPr>
            <p:ph type="pic" idx="3"/>
          </p:nvPr>
        </p:nvSpPr>
        <p:spPr>
          <a:xfrm>
            <a:off x="5454475" y="575100"/>
            <a:ext cx="3993300" cy="3993300"/>
          </a:xfrm>
          <a:prstGeom prst="ellipse">
            <a:avLst/>
          </a:prstGeom>
          <a:noFill/>
          <a:ln>
            <a:noFill/>
          </a:ln>
        </p:spPr>
      </p:sp>
      <p:pic>
        <p:nvPicPr>
          <p:cNvPr id="201" name="Google Shape;201;p32"/>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202" name="Google Shape;202;p32"/>
          <p:cNvSpPr>
            <a:spLocks noGrp="1"/>
          </p:cNvSpPr>
          <p:nvPr>
            <p:ph type="pic" idx="4"/>
          </p:nvPr>
        </p:nvSpPr>
        <p:spPr>
          <a:xfrm>
            <a:off x="117250" y="4752275"/>
            <a:ext cx="1353600" cy="2763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scovery Content 1 Image">
  <p:cSld name="SECTION_HEADER_1_1_1">
    <p:bg>
      <p:bgPr>
        <a:solidFill>
          <a:schemeClr val="lt1"/>
        </a:solidFill>
        <a:effectLst/>
      </p:bgPr>
    </p:bg>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205" name="Google Shape;205;p33"/>
          <p:cNvSpPr txBox="1">
            <a:spLocks noGrp="1"/>
          </p:cNvSpPr>
          <p:nvPr>
            <p:ph type="body" idx="1"/>
          </p:nvPr>
        </p:nvSpPr>
        <p:spPr>
          <a:xfrm>
            <a:off x="381000" y="676275"/>
            <a:ext cx="45261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06" name="Google Shape;206;p33"/>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207" name="Google Shape;207;p33"/>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208" name="Google Shape;208;p33"/>
          <p:cNvSpPr>
            <a:spLocks noGrp="1"/>
          </p:cNvSpPr>
          <p:nvPr>
            <p:ph type="pic" idx="3"/>
          </p:nvPr>
        </p:nvSpPr>
        <p:spPr>
          <a:xfrm>
            <a:off x="5175275" y="676275"/>
            <a:ext cx="3968700" cy="3857700"/>
          </a:xfrm>
          <a:prstGeom prst="rect">
            <a:avLst/>
          </a:prstGeom>
          <a:noFill/>
          <a:ln>
            <a:noFill/>
          </a:ln>
        </p:spPr>
      </p:sp>
      <p:pic>
        <p:nvPicPr>
          <p:cNvPr id="209" name="Google Shape;209;p33"/>
          <p:cNvPicPr preferRelativeResize="0"/>
          <p:nvPr/>
        </p:nvPicPr>
        <p:blipFill>
          <a:blip r:embed="rId2">
            <a:alphaModFix/>
          </a:blip>
          <a:stretch>
            <a:fillRect/>
          </a:stretch>
        </p:blipFill>
        <p:spPr>
          <a:xfrm>
            <a:off x="-228600" y="147650"/>
            <a:ext cx="457200" cy="457200"/>
          </a:xfrm>
          <a:prstGeom prst="rect">
            <a:avLst/>
          </a:prstGeom>
          <a:noFill/>
          <a:ln>
            <a:noFill/>
          </a:ln>
        </p:spPr>
      </p:pic>
      <p:sp>
        <p:nvSpPr>
          <p:cNvPr id="210" name="Google Shape;210;p33"/>
          <p:cNvSpPr>
            <a:spLocks noGrp="1"/>
          </p:cNvSpPr>
          <p:nvPr>
            <p:ph type="pic" idx="4"/>
          </p:nvPr>
        </p:nvSpPr>
        <p:spPr>
          <a:xfrm>
            <a:off x="117250" y="4752275"/>
            <a:ext cx="1353600" cy="276300"/>
          </a:xfrm>
          <a:prstGeom prst="rect">
            <a:avLst/>
          </a:prstGeom>
          <a:noFill/>
          <a:ln>
            <a:noFill/>
          </a:ln>
        </p:spPr>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rectional Content 1 Image">
  <p:cSld name="SECTION_HEADER_1_1_1_4">
    <p:bg>
      <p:bgPr>
        <a:solidFill>
          <a:schemeClr val="lt1"/>
        </a:solidFill>
        <a:effectLst/>
      </p:bgPr>
    </p:bg>
    <p:spTree>
      <p:nvGrpSpPr>
        <p:cNvPr id="1" name="Shape 211"/>
        <p:cNvGrpSpPr/>
        <p:nvPr/>
      </p:nvGrpSpPr>
      <p:grpSpPr>
        <a:xfrm>
          <a:off x="0" y="0"/>
          <a:ext cx="0" cy="0"/>
          <a:chOff x="0" y="0"/>
          <a:chExt cx="0" cy="0"/>
        </a:xfrm>
      </p:grpSpPr>
      <p:sp>
        <p:nvSpPr>
          <p:cNvPr id="212" name="Google Shape;212;p34"/>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213" name="Google Shape;213;p34"/>
          <p:cNvSpPr txBox="1">
            <a:spLocks noGrp="1"/>
          </p:cNvSpPr>
          <p:nvPr>
            <p:ph type="body" idx="1"/>
          </p:nvPr>
        </p:nvSpPr>
        <p:spPr>
          <a:xfrm>
            <a:off x="381000" y="676275"/>
            <a:ext cx="45261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14" name="Google Shape;214;p34"/>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215" name="Google Shape;215;p34"/>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216" name="Google Shape;216;p34"/>
          <p:cNvSpPr>
            <a:spLocks noGrp="1"/>
          </p:cNvSpPr>
          <p:nvPr>
            <p:ph type="pic" idx="3"/>
          </p:nvPr>
        </p:nvSpPr>
        <p:spPr>
          <a:xfrm>
            <a:off x="5175275" y="676275"/>
            <a:ext cx="3968700" cy="3857700"/>
          </a:xfrm>
          <a:prstGeom prst="rect">
            <a:avLst/>
          </a:prstGeom>
          <a:noFill/>
          <a:ln>
            <a:noFill/>
          </a:ln>
        </p:spPr>
      </p:sp>
      <p:pic>
        <p:nvPicPr>
          <p:cNvPr id="217" name="Google Shape;217;p34"/>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218" name="Google Shape;218;p34"/>
          <p:cNvSpPr>
            <a:spLocks noGrp="1"/>
          </p:cNvSpPr>
          <p:nvPr>
            <p:ph type="pic" idx="4"/>
          </p:nvPr>
        </p:nvSpPr>
        <p:spPr>
          <a:xfrm>
            <a:off x="117250" y="4752275"/>
            <a:ext cx="1353600" cy="276300"/>
          </a:xfrm>
          <a:prstGeom prst="rect">
            <a:avLst/>
          </a:prstGeom>
          <a:noFill/>
          <a:ln>
            <a:noFill/>
          </a:ln>
        </p:spPr>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Activation Content 1 Image">
  <p:cSld name="SECTION_HEADER_1_1_1_5">
    <p:bg>
      <p:bgPr>
        <a:solidFill>
          <a:schemeClr val="lt1"/>
        </a:solidFill>
        <a:effectLst/>
      </p:bgPr>
    </p:bg>
    <p:spTree>
      <p:nvGrpSpPr>
        <p:cNvPr id="1" name="Shape 219"/>
        <p:cNvGrpSpPr/>
        <p:nvPr/>
      </p:nvGrpSpPr>
      <p:grpSpPr>
        <a:xfrm>
          <a:off x="0" y="0"/>
          <a:ext cx="0" cy="0"/>
          <a:chOff x="0" y="0"/>
          <a:chExt cx="0" cy="0"/>
        </a:xfrm>
      </p:grpSpPr>
      <p:sp>
        <p:nvSpPr>
          <p:cNvPr id="220" name="Google Shape;220;p35"/>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221" name="Google Shape;221;p35"/>
          <p:cNvSpPr txBox="1">
            <a:spLocks noGrp="1"/>
          </p:cNvSpPr>
          <p:nvPr>
            <p:ph type="body" idx="1"/>
          </p:nvPr>
        </p:nvSpPr>
        <p:spPr>
          <a:xfrm>
            <a:off x="381000" y="676275"/>
            <a:ext cx="45261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22" name="Google Shape;222;p35"/>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223" name="Google Shape;223;p35"/>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224" name="Google Shape;224;p35"/>
          <p:cNvSpPr>
            <a:spLocks noGrp="1"/>
          </p:cNvSpPr>
          <p:nvPr>
            <p:ph type="pic" idx="3"/>
          </p:nvPr>
        </p:nvSpPr>
        <p:spPr>
          <a:xfrm>
            <a:off x="5175275" y="676275"/>
            <a:ext cx="3968700" cy="3857700"/>
          </a:xfrm>
          <a:prstGeom prst="rect">
            <a:avLst/>
          </a:prstGeom>
          <a:noFill/>
          <a:ln>
            <a:noFill/>
          </a:ln>
        </p:spPr>
      </p:sp>
      <p:pic>
        <p:nvPicPr>
          <p:cNvPr id="225" name="Google Shape;225;p35"/>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226" name="Google Shape;226;p35"/>
          <p:cNvSpPr>
            <a:spLocks noGrp="1"/>
          </p:cNvSpPr>
          <p:nvPr>
            <p:ph type="pic" idx="4"/>
          </p:nvPr>
        </p:nvSpPr>
        <p:spPr>
          <a:xfrm>
            <a:off x="117250" y="4752275"/>
            <a:ext cx="1353600" cy="276300"/>
          </a:xfrm>
          <a:prstGeom prst="rect">
            <a:avLst/>
          </a:prstGeom>
          <a:noFill/>
          <a:ln>
            <a:noFill/>
          </a:ln>
        </p:spPr>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scovery Content - 2 Text Blocks">
  <p:cSld name="SECTION_HEADER_1_1_1_2_1">
    <p:bg>
      <p:bgPr>
        <a:solidFill>
          <a:schemeClr val="lt1"/>
        </a:solidFill>
        <a:effectLst/>
      </p:bgPr>
    </p:bg>
    <p:spTree>
      <p:nvGrpSpPr>
        <p:cNvPr id="1" name="Shape 227"/>
        <p:cNvGrpSpPr/>
        <p:nvPr/>
      </p:nvGrpSpPr>
      <p:grpSpPr>
        <a:xfrm>
          <a:off x="0" y="0"/>
          <a:ext cx="0" cy="0"/>
          <a:chOff x="0" y="0"/>
          <a:chExt cx="0" cy="0"/>
        </a:xfrm>
      </p:grpSpPr>
      <p:sp>
        <p:nvSpPr>
          <p:cNvPr id="228" name="Google Shape;228;p36"/>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229" name="Google Shape;229;p36"/>
          <p:cNvSpPr txBox="1">
            <a:spLocks noGrp="1"/>
          </p:cNvSpPr>
          <p:nvPr>
            <p:ph type="body" idx="1"/>
          </p:nvPr>
        </p:nvSpPr>
        <p:spPr>
          <a:xfrm>
            <a:off x="381000" y="676275"/>
            <a:ext cx="52722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30" name="Google Shape;230;p36"/>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231" name="Google Shape;231;p36"/>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232" name="Google Shape;232;p36"/>
          <p:cNvPicPr preferRelativeResize="0"/>
          <p:nvPr/>
        </p:nvPicPr>
        <p:blipFill>
          <a:blip r:embed="rId2">
            <a:alphaModFix/>
          </a:blip>
          <a:stretch>
            <a:fillRect/>
          </a:stretch>
        </p:blipFill>
        <p:spPr>
          <a:xfrm>
            <a:off x="-228600" y="147650"/>
            <a:ext cx="457200" cy="457200"/>
          </a:xfrm>
          <a:prstGeom prst="rect">
            <a:avLst/>
          </a:prstGeom>
          <a:noFill/>
          <a:ln>
            <a:noFill/>
          </a:ln>
        </p:spPr>
      </p:pic>
      <p:sp>
        <p:nvSpPr>
          <p:cNvPr id="233" name="Google Shape;233;p36"/>
          <p:cNvSpPr txBox="1">
            <a:spLocks noGrp="1"/>
          </p:cNvSpPr>
          <p:nvPr>
            <p:ph type="body" idx="3"/>
          </p:nvPr>
        </p:nvSpPr>
        <p:spPr>
          <a:xfrm>
            <a:off x="5987125" y="676275"/>
            <a:ext cx="27189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34" name="Google Shape;234;p36"/>
          <p:cNvSpPr>
            <a:spLocks noGrp="1"/>
          </p:cNvSpPr>
          <p:nvPr>
            <p:ph type="pic" idx="4"/>
          </p:nvPr>
        </p:nvSpPr>
        <p:spPr>
          <a:xfrm>
            <a:off x="117250" y="4752275"/>
            <a:ext cx="1353600" cy="276300"/>
          </a:xfrm>
          <a:prstGeom prst="rect">
            <a:avLst/>
          </a:prstGeom>
          <a:noFill/>
          <a:ln>
            <a:noFill/>
          </a:ln>
        </p:spPr>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rectional Content - 2 Text Blocks">
  <p:cSld name="SECTION_HEADER_1_1_1_2_1_1">
    <p:bg>
      <p:bgPr>
        <a:solidFill>
          <a:schemeClr val="lt1"/>
        </a:solidFill>
        <a:effectLst/>
      </p:bgPr>
    </p:bg>
    <p:spTree>
      <p:nvGrpSpPr>
        <p:cNvPr id="1" name="Shape 235"/>
        <p:cNvGrpSpPr/>
        <p:nvPr/>
      </p:nvGrpSpPr>
      <p:grpSpPr>
        <a:xfrm>
          <a:off x="0" y="0"/>
          <a:ext cx="0" cy="0"/>
          <a:chOff x="0" y="0"/>
          <a:chExt cx="0" cy="0"/>
        </a:xfrm>
      </p:grpSpPr>
      <p:sp>
        <p:nvSpPr>
          <p:cNvPr id="236" name="Google Shape;236;p37"/>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237" name="Google Shape;237;p37"/>
          <p:cNvSpPr txBox="1">
            <a:spLocks noGrp="1"/>
          </p:cNvSpPr>
          <p:nvPr>
            <p:ph type="body" idx="1"/>
          </p:nvPr>
        </p:nvSpPr>
        <p:spPr>
          <a:xfrm>
            <a:off x="381000" y="676275"/>
            <a:ext cx="52722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38" name="Google Shape;238;p37"/>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239" name="Google Shape;239;p37"/>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240" name="Google Shape;240;p37"/>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241" name="Google Shape;241;p37"/>
          <p:cNvSpPr txBox="1">
            <a:spLocks noGrp="1"/>
          </p:cNvSpPr>
          <p:nvPr>
            <p:ph type="body" idx="3"/>
          </p:nvPr>
        </p:nvSpPr>
        <p:spPr>
          <a:xfrm>
            <a:off x="5987125" y="676275"/>
            <a:ext cx="27189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42" name="Google Shape;242;p37"/>
          <p:cNvSpPr>
            <a:spLocks noGrp="1"/>
          </p:cNvSpPr>
          <p:nvPr>
            <p:ph type="pic" idx="4"/>
          </p:nvPr>
        </p:nvSpPr>
        <p:spPr>
          <a:xfrm>
            <a:off x="117250" y="4752275"/>
            <a:ext cx="1353600" cy="276300"/>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Activation Content - 2 Text Blocks">
  <p:cSld name="SECTION_HEADER_1_1_1_2_1_2">
    <p:bg>
      <p:bgPr>
        <a:solidFill>
          <a:schemeClr val="lt1"/>
        </a:solidFill>
        <a:effectLst/>
      </p:bgPr>
    </p:bg>
    <p:spTree>
      <p:nvGrpSpPr>
        <p:cNvPr id="1" name="Shape 243"/>
        <p:cNvGrpSpPr/>
        <p:nvPr/>
      </p:nvGrpSpPr>
      <p:grpSpPr>
        <a:xfrm>
          <a:off x="0" y="0"/>
          <a:ext cx="0" cy="0"/>
          <a:chOff x="0" y="0"/>
          <a:chExt cx="0" cy="0"/>
        </a:xfrm>
      </p:grpSpPr>
      <p:sp>
        <p:nvSpPr>
          <p:cNvPr id="244" name="Google Shape;244;p38"/>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245" name="Google Shape;245;p38"/>
          <p:cNvSpPr txBox="1">
            <a:spLocks noGrp="1"/>
          </p:cNvSpPr>
          <p:nvPr>
            <p:ph type="body" idx="1"/>
          </p:nvPr>
        </p:nvSpPr>
        <p:spPr>
          <a:xfrm>
            <a:off x="381000" y="676275"/>
            <a:ext cx="52722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46" name="Google Shape;246;p38"/>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247" name="Google Shape;247;p38"/>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248" name="Google Shape;248;p38"/>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249" name="Google Shape;249;p38"/>
          <p:cNvSpPr txBox="1">
            <a:spLocks noGrp="1"/>
          </p:cNvSpPr>
          <p:nvPr>
            <p:ph type="body" idx="3"/>
          </p:nvPr>
        </p:nvSpPr>
        <p:spPr>
          <a:xfrm>
            <a:off x="5987125" y="676275"/>
            <a:ext cx="27189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50" name="Google Shape;250;p38"/>
          <p:cNvSpPr>
            <a:spLocks noGrp="1"/>
          </p:cNvSpPr>
          <p:nvPr>
            <p:ph type="pic" idx="4"/>
          </p:nvPr>
        </p:nvSpPr>
        <p:spPr>
          <a:xfrm>
            <a:off x="117250" y="4752275"/>
            <a:ext cx="1353600" cy="2763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scovery Content 1 Callout Block">
  <p:cSld name="SECTION_HEADER_1_1_1_1_1">
    <p:bg>
      <p:bgPr>
        <a:solidFill>
          <a:schemeClr val="lt1"/>
        </a:solidFill>
        <a:effectLst/>
      </p:bgPr>
    </p:bg>
    <p:spTree>
      <p:nvGrpSpPr>
        <p:cNvPr id="1" name="Shape 251"/>
        <p:cNvGrpSpPr/>
        <p:nvPr/>
      </p:nvGrpSpPr>
      <p:grpSpPr>
        <a:xfrm>
          <a:off x="0" y="0"/>
          <a:ext cx="0" cy="0"/>
          <a:chOff x="0" y="0"/>
          <a:chExt cx="0" cy="0"/>
        </a:xfrm>
      </p:grpSpPr>
      <p:sp>
        <p:nvSpPr>
          <p:cNvPr id="252" name="Google Shape;252;p39"/>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253" name="Google Shape;253;p39"/>
          <p:cNvSpPr txBox="1">
            <a:spLocks noGrp="1"/>
          </p:cNvSpPr>
          <p:nvPr>
            <p:ph type="body" idx="1"/>
          </p:nvPr>
        </p:nvSpPr>
        <p:spPr>
          <a:xfrm>
            <a:off x="381000" y="676275"/>
            <a:ext cx="48762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54" name="Google Shape;254;p39"/>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255" name="Google Shape;255;p39"/>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256" name="Google Shape;256;p39"/>
          <p:cNvSpPr/>
          <p:nvPr/>
        </p:nvSpPr>
        <p:spPr>
          <a:xfrm>
            <a:off x="5547900" y="0"/>
            <a:ext cx="3182100" cy="4533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9"/>
          <p:cNvSpPr txBox="1">
            <a:spLocks noGrp="1"/>
          </p:cNvSpPr>
          <p:nvPr>
            <p:ph type="title" idx="3"/>
          </p:nvPr>
        </p:nvSpPr>
        <p:spPr>
          <a:xfrm>
            <a:off x="6005975" y="1053400"/>
            <a:ext cx="2281500" cy="660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1800"/>
              <a:buFont typeface="Montserrat"/>
              <a:buNone/>
              <a:defRPr b="1">
                <a:solidFill>
                  <a:schemeClr val="accent4"/>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258" name="Google Shape;258;p39"/>
          <p:cNvSpPr txBox="1">
            <a:spLocks noGrp="1"/>
          </p:cNvSpPr>
          <p:nvPr>
            <p:ph type="subTitle" idx="4"/>
          </p:nvPr>
        </p:nvSpPr>
        <p:spPr>
          <a:xfrm>
            <a:off x="6006075" y="1875725"/>
            <a:ext cx="2281500" cy="2202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pic>
        <p:nvPicPr>
          <p:cNvPr id="259" name="Google Shape;259;p39"/>
          <p:cNvPicPr preferRelativeResize="0"/>
          <p:nvPr/>
        </p:nvPicPr>
        <p:blipFill>
          <a:blip r:embed="rId2">
            <a:alphaModFix/>
          </a:blip>
          <a:stretch>
            <a:fillRect/>
          </a:stretch>
        </p:blipFill>
        <p:spPr>
          <a:xfrm>
            <a:off x="-228600" y="147650"/>
            <a:ext cx="457200" cy="457200"/>
          </a:xfrm>
          <a:prstGeom prst="rect">
            <a:avLst/>
          </a:prstGeom>
          <a:noFill/>
          <a:ln>
            <a:noFill/>
          </a:ln>
        </p:spPr>
      </p:pic>
      <p:sp>
        <p:nvSpPr>
          <p:cNvPr id="260" name="Google Shape;260;p39"/>
          <p:cNvSpPr>
            <a:spLocks noGrp="1"/>
          </p:cNvSpPr>
          <p:nvPr>
            <p:ph type="pic" idx="5"/>
          </p:nvPr>
        </p:nvSpPr>
        <p:spPr>
          <a:xfrm>
            <a:off x="117250" y="4752275"/>
            <a:ext cx="1353600" cy="2763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rectional Content 1 Callout Block">
  <p:cSld name="SECTION_HEADER_1_1_1_1_1_1">
    <p:bg>
      <p:bgPr>
        <a:solidFill>
          <a:schemeClr val="lt1"/>
        </a:solidFill>
        <a:effectLst/>
      </p:bgPr>
    </p:bg>
    <p:spTree>
      <p:nvGrpSpPr>
        <p:cNvPr id="1" name="Shape 261"/>
        <p:cNvGrpSpPr/>
        <p:nvPr/>
      </p:nvGrpSpPr>
      <p:grpSpPr>
        <a:xfrm>
          <a:off x="0" y="0"/>
          <a:ext cx="0" cy="0"/>
          <a:chOff x="0" y="0"/>
          <a:chExt cx="0" cy="0"/>
        </a:xfrm>
      </p:grpSpPr>
      <p:sp>
        <p:nvSpPr>
          <p:cNvPr id="262" name="Google Shape;262;p40"/>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263" name="Google Shape;263;p40"/>
          <p:cNvSpPr txBox="1">
            <a:spLocks noGrp="1"/>
          </p:cNvSpPr>
          <p:nvPr>
            <p:ph type="body" idx="1"/>
          </p:nvPr>
        </p:nvSpPr>
        <p:spPr>
          <a:xfrm>
            <a:off x="381000" y="676275"/>
            <a:ext cx="48762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64" name="Google Shape;264;p40"/>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265" name="Google Shape;265;p40"/>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266" name="Google Shape;266;p40"/>
          <p:cNvSpPr/>
          <p:nvPr/>
        </p:nvSpPr>
        <p:spPr>
          <a:xfrm>
            <a:off x="5547900" y="0"/>
            <a:ext cx="3182100" cy="4533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0"/>
          <p:cNvSpPr txBox="1">
            <a:spLocks noGrp="1"/>
          </p:cNvSpPr>
          <p:nvPr>
            <p:ph type="title" idx="3"/>
          </p:nvPr>
        </p:nvSpPr>
        <p:spPr>
          <a:xfrm>
            <a:off x="6005975" y="1053400"/>
            <a:ext cx="2281500" cy="660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1800"/>
              <a:buFont typeface="Montserrat"/>
              <a:buNone/>
              <a:defRPr b="1">
                <a:solidFill>
                  <a:schemeClr val="accent4"/>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268" name="Google Shape;268;p40"/>
          <p:cNvSpPr txBox="1">
            <a:spLocks noGrp="1"/>
          </p:cNvSpPr>
          <p:nvPr>
            <p:ph type="subTitle" idx="4"/>
          </p:nvPr>
        </p:nvSpPr>
        <p:spPr>
          <a:xfrm>
            <a:off x="6006075" y="1875725"/>
            <a:ext cx="2281500" cy="2202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pic>
        <p:nvPicPr>
          <p:cNvPr id="269" name="Google Shape;269;p40"/>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270" name="Google Shape;270;p40"/>
          <p:cNvSpPr>
            <a:spLocks noGrp="1"/>
          </p:cNvSpPr>
          <p:nvPr>
            <p:ph type="pic" idx="5"/>
          </p:nvPr>
        </p:nvSpPr>
        <p:spPr>
          <a:xfrm>
            <a:off x="117250" y="4752275"/>
            <a:ext cx="1353600" cy="2763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Slide">
  <p:cSld name="TITLE_3">
    <p:spTree>
      <p:nvGrpSpPr>
        <p:cNvPr id="1" name="Shape 33"/>
        <p:cNvGrpSpPr/>
        <p:nvPr/>
      </p:nvGrpSpPr>
      <p:grpSpPr>
        <a:xfrm>
          <a:off x="0" y="0"/>
          <a:ext cx="0" cy="0"/>
          <a:chOff x="0" y="0"/>
          <a:chExt cx="0" cy="0"/>
        </a:xfrm>
      </p:grpSpPr>
      <p:sp>
        <p:nvSpPr>
          <p:cNvPr id="34" name="Google Shape;34;p5"/>
          <p:cNvSpPr>
            <a:spLocks noGrp="1"/>
          </p:cNvSpPr>
          <p:nvPr>
            <p:ph type="pic" idx="2"/>
          </p:nvPr>
        </p:nvSpPr>
        <p:spPr>
          <a:xfrm>
            <a:off x="-1365000" y="-701777"/>
            <a:ext cx="4210200" cy="6575700"/>
          </a:xfrm>
          <a:prstGeom prst="ellipse">
            <a:avLst/>
          </a:prstGeom>
          <a:noFill/>
          <a:ln>
            <a:noFill/>
          </a:ln>
        </p:spPr>
      </p:sp>
      <p:sp>
        <p:nvSpPr>
          <p:cNvPr id="35" name="Google Shape;35;p5"/>
          <p:cNvSpPr/>
          <p:nvPr/>
        </p:nvSpPr>
        <p:spPr>
          <a:xfrm>
            <a:off x="-1428750" y="-752500"/>
            <a:ext cx="4337700" cy="66774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txBox="1">
            <a:spLocks noGrp="1"/>
          </p:cNvSpPr>
          <p:nvPr>
            <p:ph type="title"/>
          </p:nvPr>
        </p:nvSpPr>
        <p:spPr>
          <a:xfrm>
            <a:off x="3513250" y="2265325"/>
            <a:ext cx="3792300" cy="5352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Clr>
                <a:schemeClr val="accent1"/>
              </a:buClr>
              <a:buSzPts val="1400"/>
              <a:buNone/>
              <a:defRPr sz="1400" b="1">
                <a:solidFill>
                  <a:schemeClr val="accent1"/>
                </a:solidFill>
              </a:defRPr>
            </a:lvl2pPr>
            <a:lvl3pPr lvl="2" rtl="0">
              <a:spcBef>
                <a:spcPts val="0"/>
              </a:spcBef>
              <a:spcAft>
                <a:spcPts val="0"/>
              </a:spcAft>
              <a:buClr>
                <a:schemeClr val="accent1"/>
              </a:buClr>
              <a:buSzPts val="1400"/>
              <a:buNone/>
              <a:defRPr sz="1400" b="1">
                <a:solidFill>
                  <a:schemeClr val="accent1"/>
                </a:solidFill>
              </a:defRPr>
            </a:lvl3pPr>
            <a:lvl4pPr lvl="3" rtl="0">
              <a:spcBef>
                <a:spcPts val="0"/>
              </a:spcBef>
              <a:spcAft>
                <a:spcPts val="0"/>
              </a:spcAft>
              <a:buClr>
                <a:schemeClr val="accent1"/>
              </a:buClr>
              <a:buSzPts val="1400"/>
              <a:buNone/>
              <a:defRPr sz="1400" b="1">
                <a:solidFill>
                  <a:schemeClr val="accent1"/>
                </a:solidFill>
              </a:defRPr>
            </a:lvl4pPr>
            <a:lvl5pPr lvl="4" rtl="0">
              <a:spcBef>
                <a:spcPts val="0"/>
              </a:spcBef>
              <a:spcAft>
                <a:spcPts val="0"/>
              </a:spcAft>
              <a:buClr>
                <a:schemeClr val="accent1"/>
              </a:buClr>
              <a:buSzPts val="1400"/>
              <a:buNone/>
              <a:defRPr sz="1400" b="1">
                <a:solidFill>
                  <a:schemeClr val="accent1"/>
                </a:solidFill>
              </a:defRPr>
            </a:lvl5pPr>
            <a:lvl6pPr lvl="5" rtl="0">
              <a:spcBef>
                <a:spcPts val="0"/>
              </a:spcBef>
              <a:spcAft>
                <a:spcPts val="0"/>
              </a:spcAft>
              <a:buClr>
                <a:schemeClr val="accent1"/>
              </a:buClr>
              <a:buSzPts val="1400"/>
              <a:buNone/>
              <a:defRPr sz="1400" b="1">
                <a:solidFill>
                  <a:schemeClr val="accent1"/>
                </a:solidFill>
              </a:defRPr>
            </a:lvl6pPr>
            <a:lvl7pPr lvl="6" rtl="0">
              <a:spcBef>
                <a:spcPts val="0"/>
              </a:spcBef>
              <a:spcAft>
                <a:spcPts val="0"/>
              </a:spcAft>
              <a:buClr>
                <a:schemeClr val="accent1"/>
              </a:buClr>
              <a:buSzPts val="1400"/>
              <a:buNone/>
              <a:defRPr sz="1400" b="1">
                <a:solidFill>
                  <a:schemeClr val="accent1"/>
                </a:solidFill>
              </a:defRPr>
            </a:lvl7pPr>
            <a:lvl8pPr lvl="7" rtl="0">
              <a:spcBef>
                <a:spcPts val="0"/>
              </a:spcBef>
              <a:spcAft>
                <a:spcPts val="0"/>
              </a:spcAft>
              <a:buClr>
                <a:schemeClr val="accent1"/>
              </a:buClr>
              <a:buSzPts val="1400"/>
              <a:buNone/>
              <a:defRPr sz="1400" b="1">
                <a:solidFill>
                  <a:schemeClr val="accent1"/>
                </a:solidFill>
              </a:defRPr>
            </a:lvl8pPr>
            <a:lvl9pPr lvl="8" rtl="0">
              <a:spcBef>
                <a:spcPts val="0"/>
              </a:spcBef>
              <a:spcAft>
                <a:spcPts val="0"/>
              </a:spcAft>
              <a:buClr>
                <a:schemeClr val="accent1"/>
              </a:buClr>
              <a:buSzPts val="1400"/>
              <a:buNone/>
              <a:defRPr sz="1400" b="1">
                <a:solidFill>
                  <a:schemeClr val="accent1"/>
                </a:solidFill>
              </a:defRPr>
            </a:lvl9pPr>
          </a:lstStyle>
          <a:p>
            <a:endParaRPr/>
          </a:p>
        </p:txBody>
      </p:sp>
      <p:sp>
        <p:nvSpPr>
          <p:cNvPr id="37" name="Google Shape;37;p5"/>
          <p:cNvSpPr>
            <a:spLocks noGrp="1"/>
          </p:cNvSpPr>
          <p:nvPr>
            <p:ph type="pic" idx="3"/>
          </p:nvPr>
        </p:nvSpPr>
        <p:spPr>
          <a:xfrm>
            <a:off x="7661050" y="4752275"/>
            <a:ext cx="1353600" cy="276300"/>
          </a:xfrm>
          <a:prstGeom prst="rect">
            <a:avLst/>
          </a:prstGeom>
          <a:noFill/>
          <a:ln>
            <a:noFill/>
          </a:ln>
        </p:spPr>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Activation Content 1 Callout Block">
  <p:cSld name="SECTION_HEADER_1_1_1_1_1_2">
    <p:bg>
      <p:bgPr>
        <a:solidFill>
          <a:schemeClr val="lt1"/>
        </a:solidFill>
        <a:effectLst/>
      </p:bgPr>
    </p:bg>
    <p:spTree>
      <p:nvGrpSpPr>
        <p:cNvPr id="1" name="Shape 271"/>
        <p:cNvGrpSpPr/>
        <p:nvPr/>
      </p:nvGrpSpPr>
      <p:grpSpPr>
        <a:xfrm>
          <a:off x="0" y="0"/>
          <a:ext cx="0" cy="0"/>
          <a:chOff x="0" y="0"/>
          <a:chExt cx="0" cy="0"/>
        </a:xfrm>
      </p:grpSpPr>
      <p:sp>
        <p:nvSpPr>
          <p:cNvPr id="272" name="Google Shape;272;p41"/>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273" name="Google Shape;273;p41"/>
          <p:cNvSpPr txBox="1">
            <a:spLocks noGrp="1"/>
          </p:cNvSpPr>
          <p:nvPr>
            <p:ph type="body" idx="1"/>
          </p:nvPr>
        </p:nvSpPr>
        <p:spPr>
          <a:xfrm>
            <a:off x="381000" y="676275"/>
            <a:ext cx="48762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74" name="Google Shape;274;p41"/>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275" name="Google Shape;275;p41"/>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276" name="Google Shape;276;p41"/>
          <p:cNvSpPr/>
          <p:nvPr/>
        </p:nvSpPr>
        <p:spPr>
          <a:xfrm>
            <a:off x="5547900" y="0"/>
            <a:ext cx="3182100" cy="4533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41"/>
          <p:cNvSpPr txBox="1">
            <a:spLocks noGrp="1"/>
          </p:cNvSpPr>
          <p:nvPr>
            <p:ph type="title" idx="3"/>
          </p:nvPr>
        </p:nvSpPr>
        <p:spPr>
          <a:xfrm>
            <a:off x="6005975" y="1053400"/>
            <a:ext cx="2281500" cy="660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1800"/>
              <a:buFont typeface="Montserrat"/>
              <a:buNone/>
              <a:defRPr b="1">
                <a:solidFill>
                  <a:schemeClr val="accent4"/>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278" name="Google Shape;278;p41"/>
          <p:cNvSpPr txBox="1">
            <a:spLocks noGrp="1"/>
          </p:cNvSpPr>
          <p:nvPr>
            <p:ph type="subTitle" idx="4"/>
          </p:nvPr>
        </p:nvSpPr>
        <p:spPr>
          <a:xfrm>
            <a:off x="6006075" y="1875725"/>
            <a:ext cx="2281500" cy="2202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pic>
        <p:nvPicPr>
          <p:cNvPr id="279" name="Google Shape;279;p41"/>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280" name="Google Shape;280;p41"/>
          <p:cNvSpPr>
            <a:spLocks noGrp="1"/>
          </p:cNvSpPr>
          <p:nvPr>
            <p:ph type="pic" idx="5"/>
          </p:nvPr>
        </p:nvSpPr>
        <p:spPr>
          <a:xfrm>
            <a:off x="117250" y="4752275"/>
            <a:ext cx="1353600" cy="276300"/>
          </a:xfrm>
          <a:prstGeom prst="rect">
            <a:avLst/>
          </a:prstGeom>
          <a:noFill/>
          <a:ln>
            <a:noFill/>
          </a:ln>
        </p:spPr>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Discovery Content Callout Block Left">
  <p:cSld name="SECTION_HEADER_1_1_1_1_1_3">
    <p:bg>
      <p:bgPr>
        <a:solidFill>
          <a:schemeClr val="lt1"/>
        </a:solidFill>
        <a:effectLst/>
      </p:bgPr>
    </p:bg>
    <p:spTree>
      <p:nvGrpSpPr>
        <p:cNvPr id="1" name="Shape 281"/>
        <p:cNvGrpSpPr/>
        <p:nvPr/>
      </p:nvGrpSpPr>
      <p:grpSpPr>
        <a:xfrm>
          <a:off x="0" y="0"/>
          <a:ext cx="0" cy="0"/>
          <a:chOff x="0" y="0"/>
          <a:chExt cx="0" cy="0"/>
        </a:xfrm>
      </p:grpSpPr>
      <p:sp>
        <p:nvSpPr>
          <p:cNvPr id="282" name="Google Shape;282;p42"/>
          <p:cNvSpPr txBox="1">
            <a:spLocks noGrp="1"/>
          </p:cNvSpPr>
          <p:nvPr>
            <p:ph type="title"/>
          </p:nvPr>
        </p:nvSpPr>
        <p:spPr>
          <a:xfrm>
            <a:off x="4038600" y="200000"/>
            <a:ext cx="46914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283" name="Google Shape;283;p42"/>
          <p:cNvSpPr txBox="1">
            <a:spLocks noGrp="1"/>
          </p:cNvSpPr>
          <p:nvPr>
            <p:ph type="body" idx="1"/>
          </p:nvPr>
        </p:nvSpPr>
        <p:spPr>
          <a:xfrm>
            <a:off x="4038600" y="676275"/>
            <a:ext cx="46914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84" name="Google Shape;284;p42"/>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285" name="Google Shape;285;p42"/>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286" name="Google Shape;286;p42"/>
          <p:cNvSpPr/>
          <p:nvPr/>
        </p:nvSpPr>
        <p:spPr>
          <a:xfrm>
            <a:off x="442500" y="0"/>
            <a:ext cx="3182100" cy="4533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2"/>
          <p:cNvSpPr txBox="1">
            <a:spLocks noGrp="1"/>
          </p:cNvSpPr>
          <p:nvPr>
            <p:ph type="title" idx="3"/>
          </p:nvPr>
        </p:nvSpPr>
        <p:spPr>
          <a:xfrm>
            <a:off x="900575" y="1053400"/>
            <a:ext cx="2281500" cy="660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1800"/>
              <a:buFont typeface="Montserrat"/>
              <a:buNone/>
              <a:defRPr b="1">
                <a:solidFill>
                  <a:schemeClr val="accent4"/>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288" name="Google Shape;288;p42"/>
          <p:cNvSpPr txBox="1">
            <a:spLocks noGrp="1"/>
          </p:cNvSpPr>
          <p:nvPr>
            <p:ph type="subTitle" idx="4"/>
          </p:nvPr>
        </p:nvSpPr>
        <p:spPr>
          <a:xfrm>
            <a:off x="900675" y="1875725"/>
            <a:ext cx="2281500" cy="2202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pic>
        <p:nvPicPr>
          <p:cNvPr id="289" name="Google Shape;289;p42"/>
          <p:cNvPicPr preferRelativeResize="0"/>
          <p:nvPr/>
        </p:nvPicPr>
        <p:blipFill>
          <a:blip r:embed="rId2">
            <a:alphaModFix/>
          </a:blip>
          <a:stretch>
            <a:fillRect/>
          </a:stretch>
        </p:blipFill>
        <p:spPr>
          <a:xfrm>
            <a:off x="-228600" y="147650"/>
            <a:ext cx="457200" cy="457200"/>
          </a:xfrm>
          <a:prstGeom prst="rect">
            <a:avLst/>
          </a:prstGeom>
          <a:noFill/>
          <a:ln>
            <a:noFill/>
          </a:ln>
        </p:spPr>
      </p:pic>
      <p:sp>
        <p:nvSpPr>
          <p:cNvPr id="290" name="Google Shape;290;p42"/>
          <p:cNvSpPr>
            <a:spLocks noGrp="1"/>
          </p:cNvSpPr>
          <p:nvPr>
            <p:ph type="pic" idx="5"/>
          </p:nvPr>
        </p:nvSpPr>
        <p:spPr>
          <a:xfrm>
            <a:off x="117250" y="4752275"/>
            <a:ext cx="1353600" cy="27630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irectional Content Callout Block Left">
  <p:cSld name="SECTION_HEADER_1_1_1_1_1_3_1">
    <p:bg>
      <p:bgPr>
        <a:solidFill>
          <a:schemeClr val="lt1"/>
        </a:solidFill>
        <a:effectLst/>
      </p:bgPr>
    </p:bg>
    <p:spTree>
      <p:nvGrpSpPr>
        <p:cNvPr id="1" name="Shape 291"/>
        <p:cNvGrpSpPr/>
        <p:nvPr/>
      </p:nvGrpSpPr>
      <p:grpSpPr>
        <a:xfrm>
          <a:off x="0" y="0"/>
          <a:ext cx="0" cy="0"/>
          <a:chOff x="0" y="0"/>
          <a:chExt cx="0" cy="0"/>
        </a:xfrm>
      </p:grpSpPr>
      <p:sp>
        <p:nvSpPr>
          <p:cNvPr id="292" name="Google Shape;292;p43"/>
          <p:cNvSpPr txBox="1">
            <a:spLocks noGrp="1"/>
          </p:cNvSpPr>
          <p:nvPr>
            <p:ph type="title"/>
          </p:nvPr>
        </p:nvSpPr>
        <p:spPr>
          <a:xfrm>
            <a:off x="4038600" y="200000"/>
            <a:ext cx="46914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293" name="Google Shape;293;p43"/>
          <p:cNvSpPr txBox="1">
            <a:spLocks noGrp="1"/>
          </p:cNvSpPr>
          <p:nvPr>
            <p:ph type="body" idx="1"/>
          </p:nvPr>
        </p:nvSpPr>
        <p:spPr>
          <a:xfrm>
            <a:off x="4038600" y="676275"/>
            <a:ext cx="46914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294" name="Google Shape;294;p43"/>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295" name="Google Shape;295;p43"/>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296" name="Google Shape;296;p43"/>
          <p:cNvSpPr/>
          <p:nvPr/>
        </p:nvSpPr>
        <p:spPr>
          <a:xfrm>
            <a:off x="442500" y="0"/>
            <a:ext cx="3182100" cy="4533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3"/>
          <p:cNvSpPr txBox="1">
            <a:spLocks noGrp="1"/>
          </p:cNvSpPr>
          <p:nvPr>
            <p:ph type="title" idx="3"/>
          </p:nvPr>
        </p:nvSpPr>
        <p:spPr>
          <a:xfrm>
            <a:off x="900575" y="1053400"/>
            <a:ext cx="2281500" cy="660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1800"/>
              <a:buFont typeface="Montserrat"/>
              <a:buNone/>
              <a:defRPr b="1">
                <a:solidFill>
                  <a:schemeClr val="accent4"/>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298" name="Google Shape;298;p43"/>
          <p:cNvSpPr txBox="1">
            <a:spLocks noGrp="1"/>
          </p:cNvSpPr>
          <p:nvPr>
            <p:ph type="subTitle" idx="4"/>
          </p:nvPr>
        </p:nvSpPr>
        <p:spPr>
          <a:xfrm>
            <a:off x="900675" y="1875725"/>
            <a:ext cx="2281500" cy="2202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sp>
        <p:nvSpPr>
          <p:cNvPr id="299" name="Google Shape;299;p43"/>
          <p:cNvSpPr>
            <a:spLocks noGrp="1"/>
          </p:cNvSpPr>
          <p:nvPr>
            <p:ph type="pic" idx="5"/>
          </p:nvPr>
        </p:nvSpPr>
        <p:spPr>
          <a:xfrm>
            <a:off x="117250" y="4752275"/>
            <a:ext cx="1353600" cy="276300"/>
          </a:xfrm>
          <a:prstGeom prst="rect">
            <a:avLst/>
          </a:prstGeom>
          <a:noFill/>
          <a:ln>
            <a:noFill/>
          </a:ln>
        </p:spPr>
      </p:sp>
      <p:pic>
        <p:nvPicPr>
          <p:cNvPr id="300" name="Google Shape;300;p43"/>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ctivation Content Callout Block Left">
  <p:cSld name="SECTION_HEADER_1_1_1_1_1_3_2">
    <p:bg>
      <p:bgPr>
        <a:solidFill>
          <a:schemeClr val="lt1"/>
        </a:solidFill>
        <a:effectLst/>
      </p:bgPr>
    </p:bg>
    <p:spTree>
      <p:nvGrpSpPr>
        <p:cNvPr id="1" name="Shape 301"/>
        <p:cNvGrpSpPr/>
        <p:nvPr/>
      </p:nvGrpSpPr>
      <p:grpSpPr>
        <a:xfrm>
          <a:off x="0" y="0"/>
          <a:ext cx="0" cy="0"/>
          <a:chOff x="0" y="0"/>
          <a:chExt cx="0" cy="0"/>
        </a:xfrm>
      </p:grpSpPr>
      <p:sp>
        <p:nvSpPr>
          <p:cNvPr id="302" name="Google Shape;302;p44"/>
          <p:cNvSpPr txBox="1">
            <a:spLocks noGrp="1"/>
          </p:cNvSpPr>
          <p:nvPr>
            <p:ph type="title"/>
          </p:nvPr>
        </p:nvSpPr>
        <p:spPr>
          <a:xfrm>
            <a:off x="4038600" y="200000"/>
            <a:ext cx="46914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303" name="Google Shape;303;p44"/>
          <p:cNvSpPr txBox="1">
            <a:spLocks noGrp="1"/>
          </p:cNvSpPr>
          <p:nvPr>
            <p:ph type="body" idx="1"/>
          </p:nvPr>
        </p:nvSpPr>
        <p:spPr>
          <a:xfrm>
            <a:off x="4038600" y="676275"/>
            <a:ext cx="4691400" cy="3857700"/>
          </a:xfrm>
          <a:prstGeom prst="rect">
            <a:avLst/>
          </a:prstGeom>
        </p:spPr>
        <p:txBody>
          <a:bodyPr spcFirstLastPara="1" wrap="square" lIns="91425" tIns="91425" rIns="91425" bIns="91425" anchor="t" anchorCtr="0">
            <a:normAutofit/>
          </a:bodyPr>
          <a:lstStyle>
            <a:lvl1pPr marL="457200" lvl="0" indent="-298450" rtl="0">
              <a:spcBef>
                <a:spcPts val="0"/>
              </a:spcBef>
              <a:spcAft>
                <a:spcPts val="0"/>
              </a:spcAft>
              <a:buSzPts val="1100"/>
              <a:buChar char="●"/>
              <a:defRPr sz="1100"/>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a:p>
        </p:txBody>
      </p:sp>
      <p:sp>
        <p:nvSpPr>
          <p:cNvPr id="304" name="Google Shape;304;p44"/>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305" name="Google Shape;305;p44"/>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306" name="Google Shape;306;p44"/>
          <p:cNvSpPr/>
          <p:nvPr/>
        </p:nvSpPr>
        <p:spPr>
          <a:xfrm>
            <a:off x="442500" y="0"/>
            <a:ext cx="3182100" cy="45339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4"/>
          <p:cNvSpPr txBox="1">
            <a:spLocks noGrp="1"/>
          </p:cNvSpPr>
          <p:nvPr>
            <p:ph type="title" idx="3"/>
          </p:nvPr>
        </p:nvSpPr>
        <p:spPr>
          <a:xfrm>
            <a:off x="900575" y="1053400"/>
            <a:ext cx="2281500" cy="6606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accent4"/>
              </a:buClr>
              <a:buSzPts val="1800"/>
              <a:buFont typeface="Montserrat"/>
              <a:buNone/>
              <a:defRPr b="1">
                <a:solidFill>
                  <a:schemeClr val="accent4"/>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308" name="Google Shape;308;p44"/>
          <p:cNvSpPr txBox="1">
            <a:spLocks noGrp="1"/>
          </p:cNvSpPr>
          <p:nvPr>
            <p:ph type="subTitle" idx="4"/>
          </p:nvPr>
        </p:nvSpPr>
        <p:spPr>
          <a:xfrm>
            <a:off x="900675" y="1875725"/>
            <a:ext cx="2281500" cy="2202300"/>
          </a:xfrm>
          <a:prstGeom prst="rect">
            <a:avLst/>
          </a:prstGeom>
        </p:spPr>
        <p:txBody>
          <a:bodyPr spcFirstLastPara="1" wrap="square" lIns="91425" tIns="91425" rIns="91425" bIns="91425" anchor="t" anchorCtr="0">
            <a:normAutofit/>
          </a:bodyPr>
          <a:lstStyle>
            <a:lvl1pPr lvl="0" rtl="0">
              <a:spcBef>
                <a:spcPts val="0"/>
              </a:spcBef>
              <a:spcAft>
                <a:spcPts val="0"/>
              </a:spcAft>
              <a:buClr>
                <a:schemeClr val="lt1"/>
              </a:buClr>
              <a:buSzPts val="1200"/>
              <a:buNone/>
              <a:defRPr sz="1200">
                <a:solidFill>
                  <a:schemeClr val="lt1"/>
                </a:solidFill>
              </a:defRPr>
            </a:lvl1pPr>
            <a:lvl2pPr lvl="1" rtl="0">
              <a:spcBef>
                <a:spcPts val="0"/>
              </a:spcBef>
              <a:spcAft>
                <a:spcPts val="0"/>
              </a:spcAft>
              <a:buSzPts val="1000"/>
              <a:buNone/>
              <a:defRPr/>
            </a:lvl2pPr>
            <a:lvl3pPr lvl="2" rtl="0">
              <a:spcBef>
                <a:spcPts val="0"/>
              </a:spcBef>
              <a:spcAft>
                <a:spcPts val="0"/>
              </a:spcAft>
              <a:buSzPts val="1000"/>
              <a:buNone/>
              <a:defRPr/>
            </a:lvl3pPr>
            <a:lvl4pPr lvl="3" rtl="0">
              <a:spcBef>
                <a:spcPts val="0"/>
              </a:spcBef>
              <a:spcAft>
                <a:spcPts val="0"/>
              </a:spcAft>
              <a:buSzPts val="10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1000"/>
              <a:buNone/>
              <a:defRPr/>
            </a:lvl8pPr>
            <a:lvl9pPr lvl="8" rtl="0">
              <a:spcBef>
                <a:spcPts val="0"/>
              </a:spcBef>
              <a:spcAft>
                <a:spcPts val="0"/>
              </a:spcAft>
              <a:buSzPts val="1000"/>
              <a:buNone/>
              <a:defRPr/>
            </a:lvl9pPr>
          </a:lstStyle>
          <a:p>
            <a:endParaRPr/>
          </a:p>
        </p:txBody>
      </p:sp>
      <p:sp>
        <p:nvSpPr>
          <p:cNvPr id="309" name="Google Shape;309;p44"/>
          <p:cNvSpPr>
            <a:spLocks noGrp="1"/>
          </p:cNvSpPr>
          <p:nvPr>
            <p:ph type="pic" idx="5"/>
          </p:nvPr>
        </p:nvSpPr>
        <p:spPr>
          <a:xfrm>
            <a:off x="117250" y="4752275"/>
            <a:ext cx="1353600" cy="276300"/>
          </a:xfrm>
          <a:prstGeom prst="rect">
            <a:avLst/>
          </a:prstGeom>
          <a:noFill/>
          <a:ln>
            <a:noFill/>
          </a:ln>
        </p:spPr>
      </p:sp>
      <p:pic>
        <p:nvPicPr>
          <p:cNvPr id="310" name="Google Shape;310;p44"/>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iscovery Content 1 Multi Image">
  <p:cSld name="SECTION_HEADER_1_1_1_3">
    <p:bg>
      <p:bgPr>
        <a:solidFill>
          <a:schemeClr val="lt1"/>
        </a:solidFill>
        <a:effectLst/>
      </p:bgPr>
    </p:bg>
    <p:spTree>
      <p:nvGrpSpPr>
        <p:cNvPr id="1" name="Shape 311"/>
        <p:cNvGrpSpPr/>
        <p:nvPr/>
      </p:nvGrpSpPr>
      <p:grpSpPr>
        <a:xfrm>
          <a:off x="0" y="0"/>
          <a:ext cx="0" cy="0"/>
          <a:chOff x="0" y="0"/>
          <a:chExt cx="0" cy="0"/>
        </a:xfrm>
      </p:grpSpPr>
      <p:sp>
        <p:nvSpPr>
          <p:cNvPr id="312" name="Google Shape;312;p45"/>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313" name="Google Shape;313;p45"/>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314" name="Google Shape;314;p45"/>
          <p:cNvSpPr txBox="1">
            <a:spLocks noGrp="1"/>
          </p:cNvSpPr>
          <p:nvPr>
            <p:ph type="subTitle" idx="1"/>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315" name="Google Shape;315;p45"/>
          <p:cNvSpPr>
            <a:spLocks noGrp="1"/>
          </p:cNvSpPr>
          <p:nvPr>
            <p:ph type="pic" idx="2"/>
          </p:nvPr>
        </p:nvSpPr>
        <p:spPr>
          <a:xfrm>
            <a:off x="6756000" y="752475"/>
            <a:ext cx="2388000" cy="3857700"/>
          </a:xfrm>
          <a:prstGeom prst="rect">
            <a:avLst/>
          </a:prstGeom>
          <a:noFill/>
          <a:ln>
            <a:noFill/>
          </a:ln>
        </p:spPr>
      </p:sp>
      <p:pic>
        <p:nvPicPr>
          <p:cNvPr id="316" name="Google Shape;316;p45"/>
          <p:cNvPicPr preferRelativeResize="0"/>
          <p:nvPr/>
        </p:nvPicPr>
        <p:blipFill>
          <a:blip r:embed="rId2">
            <a:alphaModFix/>
          </a:blip>
          <a:stretch>
            <a:fillRect/>
          </a:stretch>
        </p:blipFill>
        <p:spPr>
          <a:xfrm>
            <a:off x="-228600" y="147650"/>
            <a:ext cx="457200" cy="457200"/>
          </a:xfrm>
          <a:prstGeom prst="rect">
            <a:avLst/>
          </a:prstGeom>
          <a:noFill/>
          <a:ln>
            <a:noFill/>
          </a:ln>
        </p:spPr>
      </p:pic>
      <p:sp>
        <p:nvSpPr>
          <p:cNvPr id="317" name="Google Shape;317;p45"/>
          <p:cNvSpPr>
            <a:spLocks noGrp="1"/>
          </p:cNvSpPr>
          <p:nvPr>
            <p:ph type="pic" idx="3"/>
          </p:nvPr>
        </p:nvSpPr>
        <p:spPr>
          <a:xfrm>
            <a:off x="0" y="752475"/>
            <a:ext cx="3254100" cy="3857700"/>
          </a:xfrm>
          <a:prstGeom prst="rect">
            <a:avLst/>
          </a:prstGeom>
          <a:noFill/>
          <a:ln>
            <a:noFill/>
          </a:ln>
        </p:spPr>
      </p:sp>
      <p:sp>
        <p:nvSpPr>
          <p:cNvPr id="318" name="Google Shape;318;p45"/>
          <p:cNvSpPr>
            <a:spLocks noGrp="1"/>
          </p:cNvSpPr>
          <p:nvPr>
            <p:ph type="pic" idx="4"/>
          </p:nvPr>
        </p:nvSpPr>
        <p:spPr>
          <a:xfrm>
            <a:off x="3362400" y="752475"/>
            <a:ext cx="1759200" cy="1590600"/>
          </a:xfrm>
          <a:prstGeom prst="rect">
            <a:avLst/>
          </a:prstGeom>
          <a:noFill/>
          <a:ln>
            <a:noFill/>
          </a:ln>
        </p:spPr>
      </p:sp>
      <p:sp>
        <p:nvSpPr>
          <p:cNvPr id="319" name="Google Shape;319;p45"/>
          <p:cNvSpPr>
            <a:spLocks noGrp="1"/>
          </p:cNvSpPr>
          <p:nvPr>
            <p:ph type="pic" idx="5"/>
          </p:nvPr>
        </p:nvSpPr>
        <p:spPr>
          <a:xfrm>
            <a:off x="3362400" y="2449025"/>
            <a:ext cx="3285300" cy="2148900"/>
          </a:xfrm>
          <a:prstGeom prst="rect">
            <a:avLst/>
          </a:prstGeom>
          <a:noFill/>
          <a:ln>
            <a:noFill/>
          </a:ln>
        </p:spPr>
      </p:sp>
      <p:sp>
        <p:nvSpPr>
          <p:cNvPr id="320" name="Google Shape;320;p45"/>
          <p:cNvSpPr>
            <a:spLocks noGrp="1"/>
          </p:cNvSpPr>
          <p:nvPr>
            <p:ph type="pic" idx="6"/>
          </p:nvPr>
        </p:nvSpPr>
        <p:spPr>
          <a:xfrm>
            <a:off x="5229900" y="752475"/>
            <a:ext cx="1417800" cy="1590600"/>
          </a:xfrm>
          <a:prstGeom prst="rect">
            <a:avLst/>
          </a:prstGeom>
          <a:noFill/>
          <a:ln>
            <a:noFill/>
          </a:ln>
        </p:spPr>
      </p:sp>
      <p:sp>
        <p:nvSpPr>
          <p:cNvPr id="321" name="Google Shape;321;p45"/>
          <p:cNvSpPr>
            <a:spLocks noGrp="1"/>
          </p:cNvSpPr>
          <p:nvPr>
            <p:ph type="pic" idx="7"/>
          </p:nvPr>
        </p:nvSpPr>
        <p:spPr>
          <a:xfrm>
            <a:off x="117250" y="4752275"/>
            <a:ext cx="1353600" cy="276300"/>
          </a:xfrm>
          <a:prstGeom prst="rect">
            <a:avLst/>
          </a:prstGeom>
          <a:noFill/>
          <a:ln>
            <a:noFill/>
          </a:ln>
        </p:spPr>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irectional Content 1 Multi Image 1">
  <p:cSld name="SECTION_HEADER_1_1_1_3_3">
    <p:bg>
      <p:bgPr>
        <a:solidFill>
          <a:schemeClr val="lt1"/>
        </a:solidFill>
        <a:effectLst/>
      </p:bgPr>
    </p:bg>
    <p:spTree>
      <p:nvGrpSpPr>
        <p:cNvPr id="1" name="Shape 322"/>
        <p:cNvGrpSpPr/>
        <p:nvPr/>
      </p:nvGrpSpPr>
      <p:grpSpPr>
        <a:xfrm>
          <a:off x="0" y="0"/>
          <a:ext cx="0" cy="0"/>
          <a:chOff x="0" y="0"/>
          <a:chExt cx="0" cy="0"/>
        </a:xfrm>
      </p:grpSpPr>
      <p:sp>
        <p:nvSpPr>
          <p:cNvPr id="323" name="Google Shape;323;p46"/>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324" name="Google Shape;324;p46"/>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325" name="Google Shape;325;p46"/>
          <p:cNvSpPr txBox="1">
            <a:spLocks noGrp="1"/>
          </p:cNvSpPr>
          <p:nvPr>
            <p:ph type="subTitle" idx="1"/>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326" name="Google Shape;326;p46"/>
          <p:cNvSpPr>
            <a:spLocks noGrp="1"/>
          </p:cNvSpPr>
          <p:nvPr>
            <p:ph type="pic" idx="2"/>
          </p:nvPr>
        </p:nvSpPr>
        <p:spPr>
          <a:xfrm>
            <a:off x="6756000" y="752475"/>
            <a:ext cx="2388000" cy="3857700"/>
          </a:xfrm>
          <a:prstGeom prst="rect">
            <a:avLst/>
          </a:prstGeom>
          <a:noFill/>
          <a:ln>
            <a:noFill/>
          </a:ln>
        </p:spPr>
      </p:sp>
      <p:pic>
        <p:nvPicPr>
          <p:cNvPr id="327" name="Google Shape;327;p46"/>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328" name="Google Shape;328;p46"/>
          <p:cNvSpPr>
            <a:spLocks noGrp="1"/>
          </p:cNvSpPr>
          <p:nvPr>
            <p:ph type="pic" idx="3"/>
          </p:nvPr>
        </p:nvSpPr>
        <p:spPr>
          <a:xfrm>
            <a:off x="0" y="752475"/>
            <a:ext cx="3254100" cy="3857700"/>
          </a:xfrm>
          <a:prstGeom prst="rect">
            <a:avLst/>
          </a:prstGeom>
          <a:noFill/>
          <a:ln>
            <a:noFill/>
          </a:ln>
        </p:spPr>
      </p:sp>
      <p:sp>
        <p:nvSpPr>
          <p:cNvPr id="329" name="Google Shape;329;p46"/>
          <p:cNvSpPr>
            <a:spLocks noGrp="1"/>
          </p:cNvSpPr>
          <p:nvPr>
            <p:ph type="pic" idx="4"/>
          </p:nvPr>
        </p:nvSpPr>
        <p:spPr>
          <a:xfrm>
            <a:off x="3362400" y="752475"/>
            <a:ext cx="1759200" cy="1590600"/>
          </a:xfrm>
          <a:prstGeom prst="rect">
            <a:avLst/>
          </a:prstGeom>
          <a:noFill/>
          <a:ln>
            <a:noFill/>
          </a:ln>
        </p:spPr>
      </p:sp>
      <p:sp>
        <p:nvSpPr>
          <p:cNvPr id="330" name="Google Shape;330;p46"/>
          <p:cNvSpPr>
            <a:spLocks noGrp="1"/>
          </p:cNvSpPr>
          <p:nvPr>
            <p:ph type="pic" idx="5"/>
          </p:nvPr>
        </p:nvSpPr>
        <p:spPr>
          <a:xfrm>
            <a:off x="3362400" y="2449025"/>
            <a:ext cx="3285300" cy="2148900"/>
          </a:xfrm>
          <a:prstGeom prst="rect">
            <a:avLst/>
          </a:prstGeom>
          <a:noFill/>
          <a:ln>
            <a:noFill/>
          </a:ln>
        </p:spPr>
      </p:sp>
      <p:sp>
        <p:nvSpPr>
          <p:cNvPr id="331" name="Google Shape;331;p46"/>
          <p:cNvSpPr>
            <a:spLocks noGrp="1"/>
          </p:cNvSpPr>
          <p:nvPr>
            <p:ph type="pic" idx="6"/>
          </p:nvPr>
        </p:nvSpPr>
        <p:spPr>
          <a:xfrm>
            <a:off x="5229900" y="752475"/>
            <a:ext cx="1417800" cy="1590600"/>
          </a:xfrm>
          <a:prstGeom prst="rect">
            <a:avLst/>
          </a:prstGeom>
          <a:noFill/>
          <a:ln>
            <a:noFill/>
          </a:ln>
        </p:spPr>
      </p:sp>
      <p:sp>
        <p:nvSpPr>
          <p:cNvPr id="332" name="Google Shape;332;p46"/>
          <p:cNvSpPr>
            <a:spLocks noGrp="1"/>
          </p:cNvSpPr>
          <p:nvPr>
            <p:ph type="pic" idx="7"/>
          </p:nvPr>
        </p:nvSpPr>
        <p:spPr>
          <a:xfrm>
            <a:off x="117250" y="4752275"/>
            <a:ext cx="1353600" cy="2763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Activation Content 1 Multi Image">
  <p:cSld name="SECTION_HEADER_1_1_1_3_4">
    <p:bg>
      <p:bgPr>
        <a:solidFill>
          <a:schemeClr val="lt1"/>
        </a:solidFill>
        <a:effectLst/>
      </p:bgPr>
    </p:bg>
    <p:spTree>
      <p:nvGrpSpPr>
        <p:cNvPr id="1" name="Shape 333"/>
        <p:cNvGrpSpPr/>
        <p:nvPr/>
      </p:nvGrpSpPr>
      <p:grpSpPr>
        <a:xfrm>
          <a:off x="0" y="0"/>
          <a:ext cx="0" cy="0"/>
          <a:chOff x="0" y="0"/>
          <a:chExt cx="0" cy="0"/>
        </a:xfrm>
      </p:grpSpPr>
      <p:sp>
        <p:nvSpPr>
          <p:cNvPr id="334" name="Google Shape;334;p47"/>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335" name="Google Shape;335;p47"/>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336" name="Google Shape;336;p47"/>
          <p:cNvSpPr txBox="1">
            <a:spLocks noGrp="1"/>
          </p:cNvSpPr>
          <p:nvPr>
            <p:ph type="subTitle" idx="1"/>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sp>
        <p:nvSpPr>
          <p:cNvPr id="337" name="Google Shape;337;p47"/>
          <p:cNvSpPr>
            <a:spLocks noGrp="1"/>
          </p:cNvSpPr>
          <p:nvPr>
            <p:ph type="pic" idx="2"/>
          </p:nvPr>
        </p:nvSpPr>
        <p:spPr>
          <a:xfrm>
            <a:off x="6756000" y="752475"/>
            <a:ext cx="2388000" cy="3857700"/>
          </a:xfrm>
          <a:prstGeom prst="rect">
            <a:avLst/>
          </a:prstGeom>
          <a:noFill/>
          <a:ln>
            <a:noFill/>
          </a:ln>
        </p:spPr>
      </p:sp>
      <p:pic>
        <p:nvPicPr>
          <p:cNvPr id="338" name="Google Shape;338;p47"/>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339" name="Google Shape;339;p47"/>
          <p:cNvSpPr>
            <a:spLocks noGrp="1"/>
          </p:cNvSpPr>
          <p:nvPr>
            <p:ph type="pic" idx="3"/>
          </p:nvPr>
        </p:nvSpPr>
        <p:spPr>
          <a:xfrm>
            <a:off x="0" y="752475"/>
            <a:ext cx="3254100" cy="3857700"/>
          </a:xfrm>
          <a:prstGeom prst="rect">
            <a:avLst/>
          </a:prstGeom>
          <a:noFill/>
          <a:ln>
            <a:noFill/>
          </a:ln>
        </p:spPr>
      </p:sp>
      <p:sp>
        <p:nvSpPr>
          <p:cNvPr id="340" name="Google Shape;340;p47"/>
          <p:cNvSpPr>
            <a:spLocks noGrp="1"/>
          </p:cNvSpPr>
          <p:nvPr>
            <p:ph type="pic" idx="4"/>
          </p:nvPr>
        </p:nvSpPr>
        <p:spPr>
          <a:xfrm>
            <a:off x="3362400" y="752475"/>
            <a:ext cx="1759200" cy="1590600"/>
          </a:xfrm>
          <a:prstGeom prst="rect">
            <a:avLst/>
          </a:prstGeom>
          <a:noFill/>
          <a:ln>
            <a:noFill/>
          </a:ln>
        </p:spPr>
      </p:sp>
      <p:sp>
        <p:nvSpPr>
          <p:cNvPr id="341" name="Google Shape;341;p47"/>
          <p:cNvSpPr>
            <a:spLocks noGrp="1"/>
          </p:cNvSpPr>
          <p:nvPr>
            <p:ph type="pic" idx="5"/>
          </p:nvPr>
        </p:nvSpPr>
        <p:spPr>
          <a:xfrm>
            <a:off x="3362400" y="2449025"/>
            <a:ext cx="3285300" cy="2148900"/>
          </a:xfrm>
          <a:prstGeom prst="rect">
            <a:avLst/>
          </a:prstGeom>
          <a:noFill/>
          <a:ln>
            <a:noFill/>
          </a:ln>
        </p:spPr>
      </p:sp>
      <p:sp>
        <p:nvSpPr>
          <p:cNvPr id="342" name="Google Shape;342;p47"/>
          <p:cNvSpPr>
            <a:spLocks noGrp="1"/>
          </p:cNvSpPr>
          <p:nvPr>
            <p:ph type="pic" idx="6"/>
          </p:nvPr>
        </p:nvSpPr>
        <p:spPr>
          <a:xfrm>
            <a:off x="5229900" y="752475"/>
            <a:ext cx="1417800" cy="1590600"/>
          </a:xfrm>
          <a:prstGeom prst="rect">
            <a:avLst/>
          </a:prstGeom>
          <a:noFill/>
          <a:ln>
            <a:noFill/>
          </a:ln>
        </p:spPr>
      </p:sp>
      <p:sp>
        <p:nvSpPr>
          <p:cNvPr id="343" name="Google Shape;343;p47"/>
          <p:cNvSpPr>
            <a:spLocks noGrp="1"/>
          </p:cNvSpPr>
          <p:nvPr>
            <p:ph type="pic" idx="7"/>
          </p:nvPr>
        </p:nvSpPr>
        <p:spPr>
          <a:xfrm>
            <a:off x="117250" y="4752275"/>
            <a:ext cx="1353600" cy="276300"/>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Branded">
  <p:cSld name="SECTION_HEADER_1_1_1_3_2">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a:spLocks noGrp="1"/>
          </p:cNvSpPr>
          <p:nvPr>
            <p:ph type="pic" idx="2"/>
          </p:nvPr>
        </p:nvSpPr>
        <p:spPr>
          <a:xfrm>
            <a:off x="117250" y="4752275"/>
            <a:ext cx="1353600" cy="2763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p:cSld name="SECTION_HEADER_1_1_1_3_2_1">
    <p:bg>
      <p:bgPr>
        <a:solidFill>
          <a:schemeClr val="lt1"/>
        </a:solidFill>
        <a:effectLst/>
      </p:bgPr>
    </p:bg>
    <p:spTree>
      <p:nvGrpSpPr>
        <p:cNvPr id="1" name="Shape 346"/>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rectional - Target Persona">
  <p:cSld name="SECTION_HEADER_1_1_1_2_1_1_2_3">
    <p:bg>
      <p:bgPr>
        <a:solidFill>
          <a:schemeClr val="lt1"/>
        </a:solidFill>
        <a:effectLst/>
      </p:bgPr>
    </p:bg>
    <p:spTree>
      <p:nvGrpSpPr>
        <p:cNvPr id="1" name="Shape 347"/>
        <p:cNvGrpSpPr/>
        <p:nvPr/>
      </p:nvGrpSpPr>
      <p:grpSpPr>
        <a:xfrm>
          <a:off x="0" y="0"/>
          <a:ext cx="0" cy="0"/>
          <a:chOff x="0" y="0"/>
          <a:chExt cx="0" cy="0"/>
        </a:xfrm>
      </p:grpSpPr>
      <p:sp>
        <p:nvSpPr>
          <p:cNvPr id="348" name="Google Shape;348;p50"/>
          <p:cNvSpPr txBox="1">
            <a:spLocks noGrp="1"/>
          </p:cNvSpPr>
          <p:nvPr>
            <p:ph type="body" idx="1"/>
          </p:nvPr>
        </p:nvSpPr>
        <p:spPr>
          <a:xfrm>
            <a:off x="5688600" y="544850"/>
            <a:ext cx="3014700" cy="692400"/>
          </a:xfrm>
          <a:prstGeom prst="rect">
            <a:avLst/>
          </a:prstGeom>
        </p:spPr>
        <p:txBody>
          <a:bodyPr spcFirstLastPara="1" wrap="square" lIns="91425" tIns="91425" rIns="91425" bIns="91425" anchor="t" anchorCtr="0">
            <a:sp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49" name="Google Shape;349;p50"/>
          <p:cNvSpPr txBox="1">
            <a:spLocks noGrp="1"/>
          </p:cNvSpPr>
          <p:nvPr>
            <p:ph type="body" idx="2"/>
          </p:nvPr>
        </p:nvSpPr>
        <p:spPr>
          <a:xfrm>
            <a:off x="5688600" y="2467700"/>
            <a:ext cx="3017400" cy="692400"/>
          </a:xfrm>
          <a:prstGeom prst="rect">
            <a:avLst/>
          </a:prstGeom>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0" name="Google Shape;350;p50"/>
          <p:cNvSpPr/>
          <p:nvPr/>
        </p:nvSpPr>
        <p:spPr>
          <a:xfrm>
            <a:off x="538150" y="735238"/>
            <a:ext cx="3053400" cy="3834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0"/>
          <p:cNvSpPr/>
          <p:nvPr/>
        </p:nvSpPr>
        <p:spPr>
          <a:xfrm>
            <a:off x="432125" y="647075"/>
            <a:ext cx="3053400" cy="3834300"/>
          </a:xfrm>
          <a:prstGeom prst="rect">
            <a:avLst/>
          </a:prstGeom>
          <a:solidFill>
            <a:schemeClr val="lt1"/>
          </a:solidFill>
          <a:ln w="19050"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0"/>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353" name="Google Shape;353;p50"/>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354" name="Google Shape;354;p50"/>
          <p:cNvSpPr txBox="1">
            <a:spLocks noGrp="1"/>
          </p:cNvSpPr>
          <p:nvPr>
            <p:ph type="subTitle" idx="3"/>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355" name="Google Shape;355;p50"/>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356" name="Google Shape;356;p50"/>
          <p:cNvSpPr txBox="1">
            <a:spLocks noGrp="1"/>
          </p:cNvSpPr>
          <p:nvPr>
            <p:ph type="body" idx="4"/>
          </p:nvPr>
        </p:nvSpPr>
        <p:spPr>
          <a:xfrm>
            <a:off x="3893850" y="544850"/>
            <a:ext cx="1546200" cy="2281500"/>
          </a:xfrm>
          <a:prstGeom prst="rect">
            <a:avLst/>
          </a:prstGeom>
        </p:spPr>
        <p:txBody>
          <a:bodyPr spcFirstLastPara="1" wrap="square" lIns="91425" tIns="91425" rIns="91425" bIns="91425" anchor="t" anchorCtr="0">
            <a:sp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
        <p:nvSpPr>
          <p:cNvPr id="357" name="Google Shape;357;p50"/>
          <p:cNvSpPr>
            <a:spLocks noGrp="1"/>
          </p:cNvSpPr>
          <p:nvPr>
            <p:ph type="pic" idx="5"/>
          </p:nvPr>
        </p:nvSpPr>
        <p:spPr>
          <a:xfrm>
            <a:off x="117250" y="4752275"/>
            <a:ext cx="1353600" cy="276300"/>
          </a:xfrm>
          <a:prstGeom prst="rect">
            <a:avLst/>
          </a:prstGeom>
          <a:noFill/>
          <a:ln>
            <a:noFill/>
          </a:ln>
        </p:spPr>
      </p:sp>
      <p:sp>
        <p:nvSpPr>
          <p:cNvPr id="358" name="Google Shape;358;p50"/>
          <p:cNvSpPr>
            <a:spLocks noGrp="1"/>
          </p:cNvSpPr>
          <p:nvPr>
            <p:ph type="pic" idx="6"/>
          </p:nvPr>
        </p:nvSpPr>
        <p:spPr>
          <a:xfrm>
            <a:off x="587225" y="788213"/>
            <a:ext cx="2743200" cy="2743200"/>
          </a:xfrm>
          <a:prstGeom prst="rect">
            <a:avLst/>
          </a:prstGeom>
          <a:noFill/>
          <a:ln>
            <a:noFill/>
          </a:ln>
        </p:spPr>
      </p:sp>
      <p:sp>
        <p:nvSpPr>
          <p:cNvPr id="359" name="Google Shape;359;p50"/>
          <p:cNvSpPr txBox="1">
            <a:spLocks noGrp="1"/>
          </p:cNvSpPr>
          <p:nvPr>
            <p:ph type="subTitle" idx="7"/>
          </p:nvPr>
        </p:nvSpPr>
        <p:spPr>
          <a:xfrm>
            <a:off x="587213" y="3596475"/>
            <a:ext cx="2743200" cy="3525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800"/>
              <a:buNone/>
              <a:defRPr sz="1800" b="1"/>
            </a:lvl1pPr>
            <a:lvl2pPr lvl="1" algn="ctr" rtl="0">
              <a:spcBef>
                <a:spcPts val="0"/>
              </a:spcBef>
              <a:spcAft>
                <a:spcPts val="0"/>
              </a:spcAft>
              <a:buSzPts val="1800"/>
              <a:buNone/>
              <a:defRPr sz="1800" b="1"/>
            </a:lvl2pPr>
            <a:lvl3pPr lvl="2" algn="ctr" rtl="0">
              <a:spcBef>
                <a:spcPts val="0"/>
              </a:spcBef>
              <a:spcAft>
                <a:spcPts val="0"/>
              </a:spcAft>
              <a:buSzPts val="1800"/>
              <a:buNone/>
              <a:defRPr sz="1800" b="1"/>
            </a:lvl3pPr>
            <a:lvl4pPr lvl="3" algn="ctr" rtl="0">
              <a:spcBef>
                <a:spcPts val="0"/>
              </a:spcBef>
              <a:spcAft>
                <a:spcPts val="0"/>
              </a:spcAft>
              <a:buSzPts val="1800"/>
              <a:buNone/>
              <a:defRPr sz="1800" b="1"/>
            </a:lvl4pPr>
            <a:lvl5pPr lvl="4" algn="ctr" rtl="0">
              <a:spcBef>
                <a:spcPts val="0"/>
              </a:spcBef>
              <a:spcAft>
                <a:spcPts val="0"/>
              </a:spcAft>
              <a:buSzPts val="1800"/>
              <a:buNone/>
              <a:defRPr sz="1800" b="1"/>
            </a:lvl5pPr>
            <a:lvl6pPr lvl="5" algn="ctr" rtl="0">
              <a:spcBef>
                <a:spcPts val="0"/>
              </a:spcBef>
              <a:spcAft>
                <a:spcPts val="0"/>
              </a:spcAft>
              <a:buSzPts val="1800"/>
              <a:buNone/>
              <a:defRPr sz="1800" b="1"/>
            </a:lvl6pPr>
            <a:lvl7pPr lvl="6" algn="ctr" rtl="0">
              <a:spcBef>
                <a:spcPts val="0"/>
              </a:spcBef>
              <a:spcAft>
                <a:spcPts val="0"/>
              </a:spcAft>
              <a:buSzPts val="1800"/>
              <a:buNone/>
              <a:defRPr sz="1800" b="1"/>
            </a:lvl7pPr>
            <a:lvl8pPr lvl="7" algn="ctr" rtl="0">
              <a:spcBef>
                <a:spcPts val="0"/>
              </a:spcBef>
              <a:spcAft>
                <a:spcPts val="0"/>
              </a:spcAft>
              <a:buSzPts val="1800"/>
              <a:buNone/>
              <a:defRPr sz="1800" b="1"/>
            </a:lvl8pPr>
            <a:lvl9pPr lvl="8" algn="ctr" rtl="0">
              <a:spcBef>
                <a:spcPts val="0"/>
              </a:spcBef>
              <a:spcAft>
                <a:spcPts val="0"/>
              </a:spcAft>
              <a:buSzPts val="1800"/>
              <a:buNone/>
              <a:defRPr sz="1800" b="1"/>
            </a:lvl9pPr>
          </a:lstStyle>
          <a:p>
            <a:endParaRPr/>
          </a:p>
        </p:txBody>
      </p:sp>
      <p:sp>
        <p:nvSpPr>
          <p:cNvPr id="360" name="Google Shape;360;p50"/>
          <p:cNvSpPr txBox="1">
            <a:spLocks noGrp="1"/>
          </p:cNvSpPr>
          <p:nvPr>
            <p:ph type="subTitle" idx="8"/>
          </p:nvPr>
        </p:nvSpPr>
        <p:spPr>
          <a:xfrm>
            <a:off x="587225" y="3965600"/>
            <a:ext cx="2743200" cy="457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000"/>
              <a:buNone/>
              <a:defRPr sz="1000"/>
            </a:lvl1pPr>
            <a:lvl2pPr lvl="1" algn="ctr" rtl="0">
              <a:spcBef>
                <a:spcPts val="0"/>
              </a:spcBef>
              <a:spcAft>
                <a:spcPts val="0"/>
              </a:spcAft>
              <a:buSzPts val="1100"/>
              <a:buNone/>
              <a:defRPr sz="1100" b="1"/>
            </a:lvl2pPr>
            <a:lvl3pPr lvl="2" algn="ctr" rtl="0">
              <a:spcBef>
                <a:spcPts val="0"/>
              </a:spcBef>
              <a:spcAft>
                <a:spcPts val="0"/>
              </a:spcAft>
              <a:buSzPts val="1100"/>
              <a:buNone/>
              <a:defRPr sz="1100" b="1"/>
            </a:lvl3pPr>
            <a:lvl4pPr lvl="3" algn="ctr" rtl="0">
              <a:spcBef>
                <a:spcPts val="0"/>
              </a:spcBef>
              <a:spcAft>
                <a:spcPts val="0"/>
              </a:spcAft>
              <a:buSzPts val="1100"/>
              <a:buNone/>
              <a:defRPr sz="1100" b="1"/>
            </a:lvl4pPr>
            <a:lvl5pPr lvl="4" algn="ctr" rtl="0">
              <a:spcBef>
                <a:spcPts val="0"/>
              </a:spcBef>
              <a:spcAft>
                <a:spcPts val="0"/>
              </a:spcAft>
              <a:buSzPts val="1100"/>
              <a:buNone/>
              <a:defRPr sz="1100" b="1"/>
            </a:lvl5pPr>
            <a:lvl6pPr lvl="5" algn="ctr" rtl="0">
              <a:spcBef>
                <a:spcPts val="0"/>
              </a:spcBef>
              <a:spcAft>
                <a:spcPts val="0"/>
              </a:spcAft>
              <a:buSzPts val="1100"/>
              <a:buNone/>
              <a:defRPr sz="1100" b="1"/>
            </a:lvl6pPr>
            <a:lvl7pPr lvl="6" algn="ctr" rtl="0">
              <a:spcBef>
                <a:spcPts val="0"/>
              </a:spcBef>
              <a:spcAft>
                <a:spcPts val="0"/>
              </a:spcAft>
              <a:buSzPts val="1100"/>
              <a:buNone/>
              <a:defRPr sz="1100" b="1"/>
            </a:lvl7pPr>
            <a:lvl8pPr lvl="7" algn="ctr" rtl="0">
              <a:spcBef>
                <a:spcPts val="0"/>
              </a:spcBef>
              <a:spcAft>
                <a:spcPts val="0"/>
              </a:spcAft>
              <a:buSzPts val="1100"/>
              <a:buNone/>
              <a:defRPr sz="1100" b="1"/>
            </a:lvl8pPr>
            <a:lvl9pPr lvl="8" algn="ctr" rtl="0">
              <a:spcBef>
                <a:spcPts val="0"/>
              </a:spcBef>
              <a:spcAft>
                <a:spcPts val="0"/>
              </a:spcAft>
              <a:buSzPts val="1100"/>
              <a:buNone/>
              <a:defRPr sz="1100" b="1"/>
            </a:lvl9pPr>
          </a:lstStyle>
          <a:p>
            <a:endParaRPr/>
          </a:p>
        </p:txBody>
      </p:sp>
      <p:sp>
        <p:nvSpPr>
          <p:cNvPr id="361" name="Google Shape;361;p50"/>
          <p:cNvSpPr txBox="1">
            <a:spLocks noGrp="1"/>
          </p:cNvSpPr>
          <p:nvPr>
            <p:ph type="title" idx="9"/>
          </p:nvPr>
        </p:nvSpPr>
        <p:spPr>
          <a:xfrm>
            <a:off x="3892950" y="3342825"/>
            <a:ext cx="4836900" cy="276300"/>
          </a:xfrm>
          <a:prstGeom prst="rect">
            <a:avLst/>
          </a:prstGeom>
          <a:solidFill>
            <a:schemeClr val="accent2"/>
          </a:solid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900"/>
              <a:buFont typeface="Montserrat"/>
              <a:buNone/>
              <a:defRPr sz="900" b="1">
                <a:solidFill>
                  <a:schemeClr val="lt1"/>
                </a:solidFill>
                <a:latin typeface="Montserrat"/>
                <a:ea typeface="Montserrat"/>
                <a:cs typeface="Montserrat"/>
                <a:sym typeface="Montserrat"/>
              </a:defRPr>
            </a:lvl1pPr>
            <a:lvl2pPr lvl="1" algn="ctr" rtl="0">
              <a:spcBef>
                <a:spcPts val="0"/>
              </a:spcBef>
              <a:spcAft>
                <a:spcPts val="0"/>
              </a:spcAft>
              <a:buClr>
                <a:schemeClr val="lt1"/>
              </a:buClr>
              <a:buSzPts val="900"/>
              <a:buNone/>
              <a:defRPr sz="900" b="1">
                <a:solidFill>
                  <a:schemeClr val="lt1"/>
                </a:solidFill>
              </a:defRPr>
            </a:lvl2pPr>
            <a:lvl3pPr lvl="2" algn="ctr" rtl="0">
              <a:spcBef>
                <a:spcPts val="0"/>
              </a:spcBef>
              <a:spcAft>
                <a:spcPts val="0"/>
              </a:spcAft>
              <a:buClr>
                <a:schemeClr val="lt1"/>
              </a:buClr>
              <a:buSzPts val="900"/>
              <a:buNone/>
              <a:defRPr sz="900" b="1">
                <a:solidFill>
                  <a:schemeClr val="lt1"/>
                </a:solidFill>
              </a:defRPr>
            </a:lvl3pPr>
            <a:lvl4pPr lvl="3" algn="ctr" rtl="0">
              <a:spcBef>
                <a:spcPts val="0"/>
              </a:spcBef>
              <a:spcAft>
                <a:spcPts val="0"/>
              </a:spcAft>
              <a:buClr>
                <a:schemeClr val="lt1"/>
              </a:buClr>
              <a:buSzPts val="900"/>
              <a:buNone/>
              <a:defRPr sz="900" b="1">
                <a:solidFill>
                  <a:schemeClr val="lt1"/>
                </a:solidFill>
              </a:defRPr>
            </a:lvl4pPr>
            <a:lvl5pPr lvl="4" algn="ctr" rtl="0">
              <a:spcBef>
                <a:spcPts val="0"/>
              </a:spcBef>
              <a:spcAft>
                <a:spcPts val="0"/>
              </a:spcAft>
              <a:buClr>
                <a:schemeClr val="lt1"/>
              </a:buClr>
              <a:buSzPts val="900"/>
              <a:buNone/>
              <a:defRPr sz="900" b="1">
                <a:solidFill>
                  <a:schemeClr val="lt1"/>
                </a:solidFill>
              </a:defRPr>
            </a:lvl5pPr>
            <a:lvl6pPr lvl="5" algn="ctr" rtl="0">
              <a:spcBef>
                <a:spcPts val="0"/>
              </a:spcBef>
              <a:spcAft>
                <a:spcPts val="0"/>
              </a:spcAft>
              <a:buClr>
                <a:schemeClr val="lt1"/>
              </a:buClr>
              <a:buSzPts val="900"/>
              <a:buNone/>
              <a:defRPr sz="900" b="1">
                <a:solidFill>
                  <a:schemeClr val="lt1"/>
                </a:solidFill>
              </a:defRPr>
            </a:lvl6pPr>
            <a:lvl7pPr lvl="6" algn="ctr" rtl="0">
              <a:spcBef>
                <a:spcPts val="0"/>
              </a:spcBef>
              <a:spcAft>
                <a:spcPts val="0"/>
              </a:spcAft>
              <a:buClr>
                <a:schemeClr val="lt1"/>
              </a:buClr>
              <a:buSzPts val="900"/>
              <a:buNone/>
              <a:defRPr sz="900" b="1">
                <a:solidFill>
                  <a:schemeClr val="lt1"/>
                </a:solidFill>
              </a:defRPr>
            </a:lvl7pPr>
            <a:lvl8pPr lvl="7" algn="ctr" rtl="0">
              <a:spcBef>
                <a:spcPts val="0"/>
              </a:spcBef>
              <a:spcAft>
                <a:spcPts val="0"/>
              </a:spcAft>
              <a:buClr>
                <a:schemeClr val="lt1"/>
              </a:buClr>
              <a:buSzPts val="900"/>
              <a:buNone/>
              <a:defRPr sz="900" b="1">
                <a:solidFill>
                  <a:schemeClr val="lt1"/>
                </a:solidFill>
              </a:defRPr>
            </a:lvl8pPr>
            <a:lvl9pPr lvl="8" algn="ctr" rtl="0">
              <a:spcBef>
                <a:spcPts val="0"/>
              </a:spcBef>
              <a:spcAft>
                <a:spcPts val="0"/>
              </a:spcAft>
              <a:buClr>
                <a:schemeClr val="lt1"/>
              </a:buClr>
              <a:buSzPts val="900"/>
              <a:buNone/>
              <a:defRPr sz="900" b="1">
                <a:solidFill>
                  <a:schemeClr val="lt1"/>
                </a:solidFill>
              </a:defRPr>
            </a:lvl9pPr>
          </a:lstStyle>
          <a:p>
            <a:endParaRPr/>
          </a:p>
        </p:txBody>
      </p:sp>
      <p:sp>
        <p:nvSpPr>
          <p:cNvPr id="362" name="Google Shape;362;p50"/>
          <p:cNvSpPr txBox="1">
            <a:spLocks noGrp="1"/>
          </p:cNvSpPr>
          <p:nvPr>
            <p:ph type="subTitle" idx="13"/>
          </p:nvPr>
        </p:nvSpPr>
        <p:spPr>
          <a:xfrm>
            <a:off x="3893363" y="3648813"/>
            <a:ext cx="2248200" cy="28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
              <a:buNone/>
              <a:defRPr sz="900" b="1"/>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a:endParaRPr/>
          </a:p>
        </p:txBody>
      </p:sp>
      <p:sp>
        <p:nvSpPr>
          <p:cNvPr id="363" name="Google Shape;363;p50"/>
          <p:cNvSpPr txBox="1">
            <a:spLocks noGrp="1"/>
          </p:cNvSpPr>
          <p:nvPr>
            <p:ph type="subTitle" idx="14"/>
          </p:nvPr>
        </p:nvSpPr>
        <p:spPr>
          <a:xfrm>
            <a:off x="6373251" y="3648825"/>
            <a:ext cx="2356200" cy="287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00"/>
              <a:buNone/>
              <a:defRPr sz="900" b="1"/>
            </a:lvl1pPr>
            <a:lvl2pPr lvl="1" rtl="0">
              <a:spcBef>
                <a:spcPts val="0"/>
              </a:spcBef>
              <a:spcAft>
                <a:spcPts val="0"/>
              </a:spcAft>
              <a:buSzPts val="900"/>
              <a:buNone/>
              <a:defRPr sz="900"/>
            </a:lvl2pPr>
            <a:lvl3pPr lvl="2" rtl="0">
              <a:spcBef>
                <a:spcPts val="0"/>
              </a:spcBef>
              <a:spcAft>
                <a:spcPts val="0"/>
              </a:spcAft>
              <a:buSzPts val="900"/>
              <a:buNone/>
              <a:defRPr sz="900"/>
            </a:lvl3pPr>
            <a:lvl4pPr lvl="3" rtl="0">
              <a:spcBef>
                <a:spcPts val="0"/>
              </a:spcBef>
              <a:spcAft>
                <a:spcPts val="0"/>
              </a:spcAft>
              <a:buSzPts val="900"/>
              <a:buNone/>
              <a:defRPr sz="900"/>
            </a:lvl4pPr>
            <a:lvl5pPr lvl="4" rtl="0">
              <a:spcBef>
                <a:spcPts val="0"/>
              </a:spcBef>
              <a:spcAft>
                <a:spcPts val="0"/>
              </a:spcAft>
              <a:buSzPts val="900"/>
              <a:buNone/>
              <a:defRPr sz="900"/>
            </a:lvl5pPr>
            <a:lvl6pPr lvl="5" rtl="0">
              <a:spcBef>
                <a:spcPts val="0"/>
              </a:spcBef>
              <a:spcAft>
                <a:spcPts val="0"/>
              </a:spcAft>
              <a:buSzPts val="900"/>
              <a:buNone/>
              <a:defRPr sz="900"/>
            </a:lvl6pPr>
            <a:lvl7pPr lvl="6" rtl="0">
              <a:spcBef>
                <a:spcPts val="0"/>
              </a:spcBef>
              <a:spcAft>
                <a:spcPts val="0"/>
              </a:spcAft>
              <a:buSzPts val="900"/>
              <a:buNone/>
              <a:defRPr sz="900"/>
            </a:lvl7pPr>
            <a:lvl8pPr lvl="7" rtl="0">
              <a:spcBef>
                <a:spcPts val="0"/>
              </a:spcBef>
              <a:spcAft>
                <a:spcPts val="0"/>
              </a:spcAft>
              <a:buSzPts val="900"/>
              <a:buNone/>
              <a:defRPr sz="900"/>
            </a:lvl8pPr>
            <a:lvl9pPr lvl="8" rtl="0">
              <a:spcBef>
                <a:spcPts val="0"/>
              </a:spcBef>
              <a:spcAft>
                <a:spcPts val="0"/>
              </a:spcAft>
              <a:buSzPts val="900"/>
              <a:buNone/>
              <a:defRPr sz="900"/>
            </a:lvl9pPr>
          </a:lstStyle>
          <a:p>
            <a:endParaRPr/>
          </a:p>
        </p:txBody>
      </p:sp>
      <p:sp>
        <p:nvSpPr>
          <p:cNvPr id="364" name="Google Shape;364;p50"/>
          <p:cNvSpPr txBox="1">
            <a:spLocks noGrp="1"/>
          </p:cNvSpPr>
          <p:nvPr>
            <p:ph type="body" idx="15"/>
          </p:nvPr>
        </p:nvSpPr>
        <p:spPr>
          <a:xfrm>
            <a:off x="6373750" y="3965600"/>
            <a:ext cx="2356200" cy="778200"/>
          </a:xfrm>
          <a:prstGeom prst="rect">
            <a:avLst/>
          </a:prstGeom>
        </p:spPr>
        <p:txBody>
          <a:bodyPr spcFirstLastPara="1" wrap="square" lIns="91425" tIns="91425" rIns="91425" bIns="91425" anchor="t" anchorCtr="0">
            <a:noAutofit/>
          </a:bodyPr>
          <a:lstStyle>
            <a:lvl1pPr marL="457200" lvl="0" indent="-285750" rtl="0">
              <a:spcBef>
                <a:spcPts val="0"/>
              </a:spcBef>
              <a:spcAft>
                <a:spcPts val="0"/>
              </a:spcAft>
              <a:buSzPts val="900"/>
              <a:buChar char="●"/>
              <a:defRPr sz="900"/>
            </a:lvl1pPr>
            <a:lvl2pPr marL="914400" lvl="1" indent="-285750" rtl="0">
              <a:spcBef>
                <a:spcPts val="0"/>
              </a:spcBef>
              <a:spcAft>
                <a:spcPts val="0"/>
              </a:spcAft>
              <a:buSzPts val="900"/>
              <a:buChar char="○"/>
              <a:defRPr sz="900"/>
            </a:lvl2pPr>
            <a:lvl3pPr marL="1371600" lvl="2" indent="-285750" rtl="0">
              <a:spcBef>
                <a:spcPts val="0"/>
              </a:spcBef>
              <a:spcAft>
                <a:spcPts val="0"/>
              </a:spcAft>
              <a:buSzPts val="900"/>
              <a:buChar char="■"/>
              <a:defRPr sz="900"/>
            </a:lvl3pPr>
            <a:lvl4pPr marL="1828800" lvl="3" indent="-285750" rtl="0">
              <a:spcBef>
                <a:spcPts val="0"/>
              </a:spcBef>
              <a:spcAft>
                <a:spcPts val="0"/>
              </a:spcAft>
              <a:buSzPts val="900"/>
              <a:buChar char="●"/>
              <a:defRPr sz="900"/>
            </a:lvl4pPr>
            <a:lvl5pPr marL="2286000" lvl="4" indent="-285750" rtl="0">
              <a:spcBef>
                <a:spcPts val="0"/>
              </a:spcBef>
              <a:spcAft>
                <a:spcPts val="0"/>
              </a:spcAft>
              <a:buSzPts val="900"/>
              <a:buChar char="○"/>
              <a:defRPr sz="900"/>
            </a:lvl5pPr>
            <a:lvl6pPr marL="2743200" lvl="5" indent="-285750" rtl="0">
              <a:spcBef>
                <a:spcPts val="0"/>
              </a:spcBef>
              <a:spcAft>
                <a:spcPts val="0"/>
              </a:spcAft>
              <a:buSzPts val="900"/>
              <a:buChar char="■"/>
              <a:defRPr sz="900"/>
            </a:lvl6pPr>
            <a:lvl7pPr marL="3200400" lvl="6" indent="-285750" rtl="0">
              <a:spcBef>
                <a:spcPts val="0"/>
              </a:spcBef>
              <a:spcAft>
                <a:spcPts val="0"/>
              </a:spcAft>
              <a:buSzPts val="900"/>
              <a:buChar char="●"/>
              <a:defRPr sz="900"/>
            </a:lvl7pPr>
            <a:lvl8pPr marL="3657600" lvl="7" indent="-285750" rtl="0">
              <a:spcBef>
                <a:spcPts val="0"/>
              </a:spcBef>
              <a:spcAft>
                <a:spcPts val="0"/>
              </a:spcAft>
              <a:buSzPts val="900"/>
              <a:buChar char="○"/>
              <a:defRPr sz="900"/>
            </a:lvl8pPr>
            <a:lvl9pPr marL="4114800" lvl="8" indent="-285750" rtl="0">
              <a:spcBef>
                <a:spcPts val="0"/>
              </a:spcBef>
              <a:spcAft>
                <a:spcPts val="0"/>
              </a:spcAft>
              <a:buSzPts val="900"/>
              <a:buChar char="■"/>
              <a:defRPr sz="9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iscovery Divider Slide + Image">
  <p:cSld name="TITLE_2">
    <p:spTree>
      <p:nvGrpSpPr>
        <p:cNvPr id="1" name="Shape 38"/>
        <p:cNvGrpSpPr/>
        <p:nvPr/>
      </p:nvGrpSpPr>
      <p:grpSpPr>
        <a:xfrm>
          <a:off x="0" y="0"/>
          <a:ext cx="0" cy="0"/>
          <a:chOff x="0" y="0"/>
          <a:chExt cx="0" cy="0"/>
        </a:xfrm>
      </p:grpSpPr>
      <p:pic>
        <p:nvPicPr>
          <p:cNvPr id="39" name="Google Shape;39;p6"/>
          <p:cNvPicPr preferRelativeResize="0"/>
          <p:nvPr/>
        </p:nvPicPr>
        <p:blipFill rotWithShape="1">
          <a:blip r:embed="rId2">
            <a:alphaModFix/>
          </a:blip>
          <a:srcRect t="278" b="278"/>
          <a:stretch/>
        </p:blipFill>
        <p:spPr>
          <a:xfrm>
            <a:off x="-50047" y="0"/>
            <a:ext cx="9244093" cy="5166361"/>
          </a:xfrm>
          <a:prstGeom prst="rect">
            <a:avLst/>
          </a:prstGeom>
          <a:noFill/>
          <a:ln>
            <a:noFill/>
          </a:ln>
        </p:spPr>
      </p:pic>
      <p:sp>
        <p:nvSpPr>
          <p:cNvPr id="40" name="Google Shape;40;p6"/>
          <p:cNvSpPr/>
          <p:nvPr/>
        </p:nvSpPr>
        <p:spPr>
          <a:xfrm>
            <a:off x="7972425" y="1405950"/>
            <a:ext cx="2331600" cy="23316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6"/>
          <p:cNvSpPr>
            <a:spLocks noGrp="1"/>
          </p:cNvSpPr>
          <p:nvPr>
            <p:ph type="pic" idx="2"/>
          </p:nvPr>
        </p:nvSpPr>
        <p:spPr>
          <a:xfrm>
            <a:off x="8027175" y="1460700"/>
            <a:ext cx="2222100" cy="2222100"/>
          </a:xfrm>
          <a:prstGeom prst="ellipse">
            <a:avLst/>
          </a:prstGeom>
          <a:noFill/>
          <a:ln>
            <a:noFill/>
          </a:ln>
        </p:spPr>
      </p:sp>
      <p:sp>
        <p:nvSpPr>
          <p:cNvPr id="42" name="Google Shape;42;p6"/>
          <p:cNvSpPr txBox="1">
            <a:spLocks noGrp="1"/>
          </p:cNvSpPr>
          <p:nvPr>
            <p:ph type="title"/>
          </p:nvPr>
        </p:nvSpPr>
        <p:spPr>
          <a:xfrm>
            <a:off x="3513250" y="2265325"/>
            <a:ext cx="3792300" cy="5352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Clr>
                <a:schemeClr val="accent1"/>
              </a:buClr>
              <a:buSzPts val="1400"/>
              <a:buNone/>
              <a:defRPr sz="1400" b="1">
                <a:solidFill>
                  <a:schemeClr val="accent1"/>
                </a:solidFill>
              </a:defRPr>
            </a:lvl2pPr>
            <a:lvl3pPr lvl="2" rtl="0">
              <a:spcBef>
                <a:spcPts val="0"/>
              </a:spcBef>
              <a:spcAft>
                <a:spcPts val="0"/>
              </a:spcAft>
              <a:buClr>
                <a:schemeClr val="accent1"/>
              </a:buClr>
              <a:buSzPts val="1400"/>
              <a:buNone/>
              <a:defRPr sz="1400" b="1">
                <a:solidFill>
                  <a:schemeClr val="accent1"/>
                </a:solidFill>
              </a:defRPr>
            </a:lvl3pPr>
            <a:lvl4pPr lvl="3" rtl="0">
              <a:spcBef>
                <a:spcPts val="0"/>
              </a:spcBef>
              <a:spcAft>
                <a:spcPts val="0"/>
              </a:spcAft>
              <a:buClr>
                <a:schemeClr val="accent1"/>
              </a:buClr>
              <a:buSzPts val="1400"/>
              <a:buNone/>
              <a:defRPr sz="1400" b="1">
                <a:solidFill>
                  <a:schemeClr val="accent1"/>
                </a:solidFill>
              </a:defRPr>
            </a:lvl4pPr>
            <a:lvl5pPr lvl="4" rtl="0">
              <a:spcBef>
                <a:spcPts val="0"/>
              </a:spcBef>
              <a:spcAft>
                <a:spcPts val="0"/>
              </a:spcAft>
              <a:buClr>
                <a:schemeClr val="accent1"/>
              </a:buClr>
              <a:buSzPts val="1400"/>
              <a:buNone/>
              <a:defRPr sz="1400" b="1">
                <a:solidFill>
                  <a:schemeClr val="accent1"/>
                </a:solidFill>
              </a:defRPr>
            </a:lvl5pPr>
            <a:lvl6pPr lvl="5" rtl="0">
              <a:spcBef>
                <a:spcPts val="0"/>
              </a:spcBef>
              <a:spcAft>
                <a:spcPts val="0"/>
              </a:spcAft>
              <a:buClr>
                <a:schemeClr val="accent1"/>
              </a:buClr>
              <a:buSzPts val="1400"/>
              <a:buNone/>
              <a:defRPr sz="1400" b="1">
                <a:solidFill>
                  <a:schemeClr val="accent1"/>
                </a:solidFill>
              </a:defRPr>
            </a:lvl6pPr>
            <a:lvl7pPr lvl="6" rtl="0">
              <a:spcBef>
                <a:spcPts val="0"/>
              </a:spcBef>
              <a:spcAft>
                <a:spcPts val="0"/>
              </a:spcAft>
              <a:buClr>
                <a:schemeClr val="accent1"/>
              </a:buClr>
              <a:buSzPts val="1400"/>
              <a:buNone/>
              <a:defRPr sz="1400" b="1">
                <a:solidFill>
                  <a:schemeClr val="accent1"/>
                </a:solidFill>
              </a:defRPr>
            </a:lvl7pPr>
            <a:lvl8pPr lvl="7" rtl="0">
              <a:spcBef>
                <a:spcPts val="0"/>
              </a:spcBef>
              <a:spcAft>
                <a:spcPts val="0"/>
              </a:spcAft>
              <a:buClr>
                <a:schemeClr val="accent1"/>
              </a:buClr>
              <a:buSzPts val="1400"/>
              <a:buNone/>
              <a:defRPr sz="1400" b="1">
                <a:solidFill>
                  <a:schemeClr val="accent1"/>
                </a:solidFill>
              </a:defRPr>
            </a:lvl8pPr>
            <a:lvl9pPr lvl="8" rtl="0">
              <a:spcBef>
                <a:spcPts val="0"/>
              </a:spcBef>
              <a:spcAft>
                <a:spcPts val="0"/>
              </a:spcAft>
              <a:buClr>
                <a:schemeClr val="accent1"/>
              </a:buClr>
              <a:buSzPts val="1400"/>
              <a:buNone/>
              <a:defRPr sz="1400" b="1">
                <a:solidFill>
                  <a:schemeClr val="accent1"/>
                </a:solidFill>
              </a:defRPr>
            </a:lvl9pPr>
          </a:lstStyle>
          <a:p>
            <a:endParaRPr/>
          </a:p>
        </p:txBody>
      </p:sp>
      <p:sp>
        <p:nvSpPr>
          <p:cNvPr id="43" name="Google Shape;43;p6"/>
          <p:cNvSpPr>
            <a:spLocks noGrp="1"/>
          </p:cNvSpPr>
          <p:nvPr>
            <p:ph type="pic" idx="3"/>
          </p:nvPr>
        </p:nvSpPr>
        <p:spPr>
          <a:xfrm>
            <a:off x="7661050" y="4752275"/>
            <a:ext cx="1353600" cy="276300"/>
          </a:xfrm>
          <a:prstGeom prst="rect">
            <a:avLst/>
          </a:prstGeom>
          <a:noFill/>
          <a:ln>
            <a:noFill/>
          </a:ln>
        </p:spPr>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scovery - Brand Archetype">
  <p:cSld name="SECTION_HEADER_1_1_1_2_1_1_2_1">
    <p:bg>
      <p:bgPr>
        <a:solidFill>
          <a:schemeClr val="lt1"/>
        </a:solidFill>
        <a:effectLst/>
      </p:bgPr>
    </p:bg>
    <p:spTree>
      <p:nvGrpSpPr>
        <p:cNvPr id="1" name="Shape 365"/>
        <p:cNvGrpSpPr/>
        <p:nvPr/>
      </p:nvGrpSpPr>
      <p:grpSpPr>
        <a:xfrm>
          <a:off x="0" y="0"/>
          <a:ext cx="0" cy="0"/>
          <a:chOff x="0" y="0"/>
          <a:chExt cx="0" cy="0"/>
        </a:xfrm>
      </p:grpSpPr>
      <p:sp>
        <p:nvSpPr>
          <p:cNvPr id="366" name="Google Shape;366;p51"/>
          <p:cNvSpPr/>
          <p:nvPr/>
        </p:nvSpPr>
        <p:spPr>
          <a:xfrm>
            <a:off x="396350" y="-25"/>
            <a:ext cx="29718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1"/>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368" name="Google Shape;368;p51"/>
          <p:cNvSpPr txBox="1">
            <a:spLocks noGrp="1"/>
          </p:cNvSpPr>
          <p:nvPr>
            <p:ph type="subTitle" idx="1"/>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369" name="Google Shape;369;p51"/>
          <p:cNvPicPr preferRelativeResize="0"/>
          <p:nvPr/>
        </p:nvPicPr>
        <p:blipFill>
          <a:blip r:embed="rId2">
            <a:alphaModFix/>
          </a:blip>
          <a:stretch>
            <a:fillRect/>
          </a:stretch>
        </p:blipFill>
        <p:spPr>
          <a:xfrm>
            <a:off x="-228600" y="147650"/>
            <a:ext cx="457200" cy="457200"/>
          </a:xfrm>
          <a:prstGeom prst="rect">
            <a:avLst/>
          </a:prstGeom>
          <a:noFill/>
          <a:ln>
            <a:noFill/>
          </a:ln>
        </p:spPr>
      </p:pic>
      <p:sp>
        <p:nvSpPr>
          <p:cNvPr id="370" name="Google Shape;370;p51"/>
          <p:cNvSpPr>
            <a:spLocks noGrp="1"/>
          </p:cNvSpPr>
          <p:nvPr>
            <p:ph type="pic" idx="2"/>
          </p:nvPr>
        </p:nvSpPr>
        <p:spPr>
          <a:xfrm>
            <a:off x="396325" y="0"/>
            <a:ext cx="2971800" cy="5143500"/>
          </a:xfrm>
          <a:prstGeom prst="rect">
            <a:avLst/>
          </a:prstGeom>
          <a:noFill/>
          <a:ln>
            <a:noFill/>
          </a:ln>
        </p:spPr>
      </p:sp>
      <p:sp>
        <p:nvSpPr>
          <p:cNvPr id="371" name="Google Shape;371;p51"/>
          <p:cNvSpPr txBox="1">
            <a:spLocks noGrp="1"/>
          </p:cNvSpPr>
          <p:nvPr>
            <p:ph type="subTitle" idx="3"/>
          </p:nvPr>
        </p:nvSpPr>
        <p:spPr>
          <a:xfrm>
            <a:off x="3734225" y="311375"/>
            <a:ext cx="5019900" cy="4755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100"/>
              <a:buNone/>
              <a:defRPr sz="2100" b="1"/>
            </a:lvl1pPr>
            <a:lvl2pPr lvl="1" rtl="0">
              <a:spcBef>
                <a:spcPts val="0"/>
              </a:spcBef>
              <a:spcAft>
                <a:spcPts val="0"/>
              </a:spcAft>
              <a:buSzPts val="1000"/>
              <a:buNone/>
              <a:defRPr b="1"/>
            </a:lvl2pPr>
            <a:lvl3pPr lvl="2" rtl="0">
              <a:spcBef>
                <a:spcPts val="0"/>
              </a:spcBef>
              <a:spcAft>
                <a:spcPts val="0"/>
              </a:spcAft>
              <a:buSzPts val="1000"/>
              <a:buNone/>
              <a:defRPr b="1"/>
            </a:lvl3pPr>
            <a:lvl4pPr lvl="3" rtl="0">
              <a:spcBef>
                <a:spcPts val="0"/>
              </a:spcBef>
              <a:spcAft>
                <a:spcPts val="0"/>
              </a:spcAft>
              <a:buSzPts val="1000"/>
              <a:buNone/>
              <a:defRPr b="1"/>
            </a:lvl4pPr>
            <a:lvl5pPr lvl="4" rtl="0">
              <a:spcBef>
                <a:spcPts val="0"/>
              </a:spcBef>
              <a:spcAft>
                <a:spcPts val="0"/>
              </a:spcAft>
              <a:buSzPts val="1000"/>
              <a:buNone/>
              <a:defRPr b="1"/>
            </a:lvl5pPr>
            <a:lvl6pPr lvl="5" rtl="0">
              <a:spcBef>
                <a:spcPts val="0"/>
              </a:spcBef>
              <a:spcAft>
                <a:spcPts val="0"/>
              </a:spcAft>
              <a:buSzPts val="1000"/>
              <a:buNone/>
              <a:defRPr b="1"/>
            </a:lvl6pPr>
            <a:lvl7pPr lvl="6" rtl="0">
              <a:spcBef>
                <a:spcPts val="0"/>
              </a:spcBef>
              <a:spcAft>
                <a:spcPts val="0"/>
              </a:spcAft>
              <a:buSzPts val="1000"/>
              <a:buNone/>
              <a:defRPr b="1"/>
            </a:lvl7pPr>
            <a:lvl8pPr lvl="7" rtl="0">
              <a:spcBef>
                <a:spcPts val="0"/>
              </a:spcBef>
              <a:spcAft>
                <a:spcPts val="0"/>
              </a:spcAft>
              <a:buSzPts val="1000"/>
              <a:buNone/>
              <a:defRPr b="1"/>
            </a:lvl8pPr>
            <a:lvl9pPr lvl="8" rtl="0">
              <a:spcBef>
                <a:spcPts val="0"/>
              </a:spcBef>
              <a:spcAft>
                <a:spcPts val="0"/>
              </a:spcAft>
              <a:buSzPts val="1000"/>
              <a:buNone/>
              <a:defRPr b="1"/>
            </a:lvl9pPr>
          </a:lstStyle>
          <a:p>
            <a:endParaRPr/>
          </a:p>
        </p:txBody>
      </p:sp>
      <p:sp>
        <p:nvSpPr>
          <p:cNvPr id="372" name="Google Shape;372;p51"/>
          <p:cNvSpPr txBox="1">
            <a:spLocks noGrp="1"/>
          </p:cNvSpPr>
          <p:nvPr>
            <p:ph type="subTitle" idx="4"/>
          </p:nvPr>
        </p:nvSpPr>
        <p:spPr>
          <a:xfrm>
            <a:off x="3761275" y="1355713"/>
            <a:ext cx="2399700" cy="13650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000"/>
              <a:buNone/>
              <a:defRPr sz="1000"/>
            </a:lvl1pPr>
            <a:lvl2pPr lvl="1" algn="ctr" rtl="0">
              <a:spcBef>
                <a:spcPts val="0"/>
              </a:spcBef>
              <a:spcAft>
                <a:spcPts val="0"/>
              </a:spcAft>
              <a:buSzPts val="1100"/>
              <a:buNone/>
              <a:defRPr sz="1100" b="1"/>
            </a:lvl2pPr>
            <a:lvl3pPr lvl="2" algn="ctr" rtl="0">
              <a:spcBef>
                <a:spcPts val="0"/>
              </a:spcBef>
              <a:spcAft>
                <a:spcPts val="0"/>
              </a:spcAft>
              <a:buSzPts val="1100"/>
              <a:buNone/>
              <a:defRPr sz="1100" b="1"/>
            </a:lvl3pPr>
            <a:lvl4pPr lvl="3" algn="ctr" rtl="0">
              <a:spcBef>
                <a:spcPts val="0"/>
              </a:spcBef>
              <a:spcAft>
                <a:spcPts val="0"/>
              </a:spcAft>
              <a:buSzPts val="1100"/>
              <a:buNone/>
              <a:defRPr sz="1100" b="1"/>
            </a:lvl4pPr>
            <a:lvl5pPr lvl="4" algn="ctr" rtl="0">
              <a:spcBef>
                <a:spcPts val="0"/>
              </a:spcBef>
              <a:spcAft>
                <a:spcPts val="0"/>
              </a:spcAft>
              <a:buSzPts val="1100"/>
              <a:buNone/>
              <a:defRPr sz="1100" b="1"/>
            </a:lvl5pPr>
            <a:lvl6pPr lvl="5" algn="ctr" rtl="0">
              <a:spcBef>
                <a:spcPts val="0"/>
              </a:spcBef>
              <a:spcAft>
                <a:spcPts val="0"/>
              </a:spcAft>
              <a:buSzPts val="1100"/>
              <a:buNone/>
              <a:defRPr sz="1100" b="1"/>
            </a:lvl6pPr>
            <a:lvl7pPr lvl="6" algn="ctr" rtl="0">
              <a:spcBef>
                <a:spcPts val="0"/>
              </a:spcBef>
              <a:spcAft>
                <a:spcPts val="0"/>
              </a:spcAft>
              <a:buSzPts val="1100"/>
              <a:buNone/>
              <a:defRPr sz="1100" b="1"/>
            </a:lvl7pPr>
            <a:lvl8pPr lvl="7" algn="ctr" rtl="0">
              <a:spcBef>
                <a:spcPts val="0"/>
              </a:spcBef>
              <a:spcAft>
                <a:spcPts val="0"/>
              </a:spcAft>
              <a:buSzPts val="1100"/>
              <a:buNone/>
              <a:defRPr sz="1100" b="1"/>
            </a:lvl8pPr>
            <a:lvl9pPr lvl="8" algn="ctr" rtl="0">
              <a:spcBef>
                <a:spcPts val="0"/>
              </a:spcBef>
              <a:spcAft>
                <a:spcPts val="0"/>
              </a:spcAft>
              <a:buSzPts val="1100"/>
              <a:buNone/>
              <a:defRPr sz="1100" b="1"/>
            </a:lvl9pPr>
          </a:lstStyle>
          <a:p>
            <a:endParaRPr/>
          </a:p>
        </p:txBody>
      </p:sp>
      <p:sp>
        <p:nvSpPr>
          <p:cNvPr id="373" name="Google Shape;373;p51"/>
          <p:cNvSpPr>
            <a:spLocks noGrp="1"/>
          </p:cNvSpPr>
          <p:nvPr>
            <p:ph type="pic" idx="5"/>
          </p:nvPr>
        </p:nvSpPr>
        <p:spPr>
          <a:xfrm>
            <a:off x="4723375" y="823725"/>
            <a:ext cx="475500" cy="475500"/>
          </a:xfrm>
          <a:prstGeom prst="ellipse">
            <a:avLst/>
          </a:prstGeom>
          <a:noFill/>
          <a:ln>
            <a:noFill/>
          </a:ln>
        </p:spPr>
      </p:sp>
      <p:sp>
        <p:nvSpPr>
          <p:cNvPr id="374" name="Google Shape;374;p51"/>
          <p:cNvSpPr txBox="1">
            <a:spLocks noGrp="1"/>
          </p:cNvSpPr>
          <p:nvPr>
            <p:ph type="subTitle" idx="6"/>
          </p:nvPr>
        </p:nvSpPr>
        <p:spPr>
          <a:xfrm>
            <a:off x="6341850" y="1355713"/>
            <a:ext cx="2399700" cy="13650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000"/>
              <a:buNone/>
              <a:defRPr sz="1000"/>
            </a:lvl1pPr>
            <a:lvl2pPr lvl="1" algn="ctr" rtl="0">
              <a:spcBef>
                <a:spcPts val="0"/>
              </a:spcBef>
              <a:spcAft>
                <a:spcPts val="0"/>
              </a:spcAft>
              <a:buSzPts val="1100"/>
              <a:buNone/>
              <a:defRPr sz="1100" b="1"/>
            </a:lvl2pPr>
            <a:lvl3pPr lvl="2" algn="ctr" rtl="0">
              <a:spcBef>
                <a:spcPts val="0"/>
              </a:spcBef>
              <a:spcAft>
                <a:spcPts val="0"/>
              </a:spcAft>
              <a:buSzPts val="1100"/>
              <a:buNone/>
              <a:defRPr sz="1100" b="1"/>
            </a:lvl3pPr>
            <a:lvl4pPr lvl="3" algn="ctr" rtl="0">
              <a:spcBef>
                <a:spcPts val="0"/>
              </a:spcBef>
              <a:spcAft>
                <a:spcPts val="0"/>
              </a:spcAft>
              <a:buSzPts val="1100"/>
              <a:buNone/>
              <a:defRPr sz="1100" b="1"/>
            </a:lvl4pPr>
            <a:lvl5pPr lvl="4" algn="ctr" rtl="0">
              <a:spcBef>
                <a:spcPts val="0"/>
              </a:spcBef>
              <a:spcAft>
                <a:spcPts val="0"/>
              </a:spcAft>
              <a:buSzPts val="1100"/>
              <a:buNone/>
              <a:defRPr sz="1100" b="1"/>
            </a:lvl5pPr>
            <a:lvl6pPr lvl="5" algn="ctr" rtl="0">
              <a:spcBef>
                <a:spcPts val="0"/>
              </a:spcBef>
              <a:spcAft>
                <a:spcPts val="0"/>
              </a:spcAft>
              <a:buSzPts val="1100"/>
              <a:buNone/>
              <a:defRPr sz="1100" b="1"/>
            </a:lvl6pPr>
            <a:lvl7pPr lvl="6" algn="ctr" rtl="0">
              <a:spcBef>
                <a:spcPts val="0"/>
              </a:spcBef>
              <a:spcAft>
                <a:spcPts val="0"/>
              </a:spcAft>
              <a:buSzPts val="1100"/>
              <a:buNone/>
              <a:defRPr sz="1100" b="1"/>
            </a:lvl7pPr>
            <a:lvl8pPr lvl="7" algn="ctr" rtl="0">
              <a:spcBef>
                <a:spcPts val="0"/>
              </a:spcBef>
              <a:spcAft>
                <a:spcPts val="0"/>
              </a:spcAft>
              <a:buSzPts val="1100"/>
              <a:buNone/>
              <a:defRPr sz="1100" b="1"/>
            </a:lvl8pPr>
            <a:lvl9pPr lvl="8" algn="ctr" rtl="0">
              <a:spcBef>
                <a:spcPts val="0"/>
              </a:spcBef>
              <a:spcAft>
                <a:spcPts val="0"/>
              </a:spcAft>
              <a:buSzPts val="1100"/>
              <a:buNone/>
              <a:defRPr sz="1100" b="1"/>
            </a:lvl9pPr>
          </a:lstStyle>
          <a:p>
            <a:endParaRPr/>
          </a:p>
        </p:txBody>
      </p:sp>
      <p:sp>
        <p:nvSpPr>
          <p:cNvPr id="375" name="Google Shape;375;p51"/>
          <p:cNvSpPr>
            <a:spLocks noGrp="1"/>
          </p:cNvSpPr>
          <p:nvPr>
            <p:ph type="pic" idx="7"/>
          </p:nvPr>
        </p:nvSpPr>
        <p:spPr>
          <a:xfrm>
            <a:off x="7303950" y="823725"/>
            <a:ext cx="475500" cy="475500"/>
          </a:xfrm>
          <a:prstGeom prst="ellipse">
            <a:avLst/>
          </a:prstGeom>
          <a:noFill/>
          <a:ln>
            <a:noFill/>
          </a:ln>
        </p:spPr>
      </p:sp>
      <p:sp>
        <p:nvSpPr>
          <p:cNvPr id="376" name="Google Shape;376;p51"/>
          <p:cNvSpPr txBox="1">
            <a:spLocks noGrp="1"/>
          </p:cNvSpPr>
          <p:nvPr>
            <p:ph type="subTitle" idx="8"/>
          </p:nvPr>
        </p:nvSpPr>
        <p:spPr>
          <a:xfrm>
            <a:off x="3734213" y="2873125"/>
            <a:ext cx="5019900" cy="3285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000"/>
              <a:buNone/>
              <a:defRPr sz="1000" b="1"/>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sz="1200"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None/>
              <a:defRPr sz="1200" b="1"/>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377" name="Google Shape;377;p51"/>
          <p:cNvSpPr txBox="1">
            <a:spLocks noGrp="1"/>
          </p:cNvSpPr>
          <p:nvPr>
            <p:ph type="subTitle" idx="9"/>
          </p:nvPr>
        </p:nvSpPr>
        <p:spPr>
          <a:xfrm>
            <a:off x="3734225" y="3166850"/>
            <a:ext cx="5019900" cy="59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a:lvl2pPr>
            <a:lvl3pPr lvl="2" rtl="0">
              <a:lnSpc>
                <a:spcPct val="100000"/>
              </a:lnSpc>
              <a:spcBef>
                <a:spcPts val="0"/>
              </a:spcBef>
              <a:spcAft>
                <a:spcPts val="0"/>
              </a:spcAft>
              <a:buSzPts val="1000"/>
              <a:buNone/>
              <a:defRPr/>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a:lvl6pPr>
            <a:lvl7pPr lvl="6" rtl="0">
              <a:lnSpc>
                <a:spcPct val="100000"/>
              </a:lnSpc>
              <a:spcBef>
                <a:spcPts val="0"/>
              </a:spcBef>
              <a:spcAft>
                <a:spcPts val="0"/>
              </a:spcAft>
              <a:buSzPts val="1000"/>
              <a:buNone/>
              <a:defRPr/>
            </a:lvl7pPr>
            <a:lvl8pPr lvl="7" rtl="0">
              <a:lnSpc>
                <a:spcPct val="100000"/>
              </a:lnSpc>
              <a:spcBef>
                <a:spcPts val="0"/>
              </a:spcBef>
              <a:spcAft>
                <a:spcPts val="0"/>
              </a:spcAft>
              <a:buSzPts val="1000"/>
              <a:buNone/>
              <a:defRPr/>
            </a:lvl8pPr>
            <a:lvl9pPr lvl="8" rtl="0">
              <a:lnSpc>
                <a:spcPct val="100000"/>
              </a:lnSpc>
              <a:spcBef>
                <a:spcPts val="0"/>
              </a:spcBef>
              <a:spcAft>
                <a:spcPts val="0"/>
              </a:spcAft>
              <a:buSzPts val="1000"/>
              <a:buNone/>
              <a:defRPr/>
            </a:lvl9pPr>
          </a:lstStyle>
          <a:p>
            <a:endParaRPr/>
          </a:p>
        </p:txBody>
      </p:sp>
      <p:sp>
        <p:nvSpPr>
          <p:cNvPr id="378" name="Google Shape;378;p51"/>
          <p:cNvSpPr txBox="1">
            <a:spLocks noGrp="1"/>
          </p:cNvSpPr>
          <p:nvPr>
            <p:ph type="subTitle" idx="13"/>
          </p:nvPr>
        </p:nvSpPr>
        <p:spPr>
          <a:xfrm>
            <a:off x="3734213" y="3852050"/>
            <a:ext cx="5019900" cy="3285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000"/>
              <a:buNone/>
              <a:defRPr sz="1000" b="1"/>
            </a:lvl1pPr>
            <a:lvl2pPr lvl="1" rtl="0">
              <a:lnSpc>
                <a:spcPct val="100000"/>
              </a:lnSpc>
              <a:spcBef>
                <a:spcPts val="0"/>
              </a:spcBef>
              <a:spcAft>
                <a:spcPts val="0"/>
              </a:spcAft>
              <a:buSzPts val="1200"/>
              <a:buNone/>
              <a:defRPr sz="1200" b="1"/>
            </a:lvl2pPr>
            <a:lvl3pPr lvl="2" rtl="0">
              <a:lnSpc>
                <a:spcPct val="100000"/>
              </a:lnSpc>
              <a:spcBef>
                <a:spcPts val="0"/>
              </a:spcBef>
              <a:spcAft>
                <a:spcPts val="0"/>
              </a:spcAft>
              <a:buSzPts val="1200"/>
              <a:buNone/>
              <a:defRPr sz="1200" b="1"/>
            </a:lvl3pPr>
            <a:lvl4pPr lvl="3" rtl="0">
              <a:lnSpc>
                <a:spcPct val="100000"/>
              </a:lnSpc>
              <a:spcBef>
                <a:spcPts val="0"/>
              </a:spcBef>
              <a:spcAft>
                <a:spcPts val="0"/>
              </a:spcAft>
              <a:buSzPts val="1200"/>
              <a:buNone/>
              <a:defRPr sz="1200" b="1"/>
            </a:lvl4pPr>
            <a:lvl5pPr lvl="4" rtl="0">
              <a:lnSpc>
                <a:spcPct val="100000"/>
              </a:lnSpc>
              <a:spcBef>
                <a:spcPts val="0"/>
              </a:spcBef>
              <a:spcAft>
                <a:spcPts val="0"/>
              </a:spcAft>
              <a:buSzPts val="1200"/>
              <a:buNone/>
              <a:defRPr sz="1200" b="1"/>
            </a:lvl5pPr>
            <a:lvl6pPr lvl="5" rtl="0">
              <a:lnSpc>
                <a:spcPct val="100000"/>
              </a:lnSpc>
              <a:spcBef>
                <a:spcPts val="0"/>
              </a:spcBef>
              <a:spcAft>
                <a:spcPts val="0"/>
              </a:spcAft>
              <a:buSzPts val="1200"/>
              <a:buNone/>
              <a:defRPr sz="1200" b="1"/>
            </a:lvl6pPr>
            <a:lvl7pPr lvl="6" rtl="0">
              <a:lnSpc>
                <a:spcPct val="100000"/>
              </a:lnSpc>
              <a:spcBef>
                <a:spcPts val="0"/>
              </a:spcBef>
              <a:spcAft>
                <a:spcPts val="0"/>
              </a:spcAft>
              <a:buSzPts val="1200"/>
              <a:buNone/>
              <a:defRPr sz="1200" b="1"/>
            </a:lvl7pPr>
            <a:lvl8pPr lvl="7" rtl="0">
              <a:lnSpc>
                <a:spcPct val="100000"/>
              </a:lnSpc>
              <a:spcBef>
                <a:spcPts val="0"/>
              </a:spcBef>
              <a:spcAft>
                <a:spcPts val="0"/>
              </a:spcAft>
              <a:buSzPts val="1200"/>
              <a:buNone/>
              <a:defRPr sz="1200" b="1"/>
            </a:lvl8pPr>
            <a:lvl9pPr lvl="8" rtl="0">
              <a:lnSpc>
                <a:spcPct val="100000"/>
              </a:lnSpc>
              <a:spcBef>
                <a:spcPts val="0"/>
              </a:spcBef>
              <a:spcAft>
                <a:spcPts val="0"/>
              </a:spcAft>
              <a:buSzPts val="1200"/>
              <a:buNone/>
              <a:defRPr sz="1200" b="1"/>
            </a:lvl9pPr>
          </a:lstStyle>
          <a:p>
            <a:endParaRPr/>
          </a:p>
        </p:txBody>
      </p:sp>
      <p:sp>
        <p:nvSpPr>
          <p:cNvPr id="379" name="Google Shape;379;p51"/>
          <p:cNvSpPr txBox="1">
            <a:spLocks noGrp="1"/>
          </p:cNvSpPr>
          <p:nvPr>
            <p:ph type="subTitle" idx="14"/>
          </p:nvPr>
        </p:nvSpPr>
        <p:spPr>
          <a:xfrm>
            <a:off x="3734225" y="4145775"/>
            <a:ext cx="5019900" cy="59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000"/>
              <a:buNone/>
              <a:defRPr sz="1000"/>
            </a:lvl1pPr>
            <a:lvl2pPr lvl="1" rtl="0">
              <a:lnSpc>
                <a:spcPct val="100000"/>
              </a:lnSpc>
              <a:spcBef>
                <a:spcPts val="0"/>
              </a:spcBef>
              <a:spcAft>
                <a:spcPts val="0"/>
              </a:spcAft>
              <a:buSzPts val="1000"/>
              <a:buNone/>
              <a:defRPr/>
            </a:lvl2pPr>
            <a:lvl3pPr lvl="2" rtl="0">
              <a:lnSpc>
                <a:spcPct val="100000"/>
              </a:lnSpc>
              <a:spcBef>
                <a:spcPts val="0"/>
              </a:spcBef>
              <a:spcAft>
                <a:spcPts val="0"/>
              </a:spcAft>
              <a:buSzPts val="1000"/>
              <a:buNone/>
              <a:defRPr/>
            </a:lvl3pPr>
            <a:lvl4pPr lvl="3" rtl="0">
              <a:lnSpc>
                <a:spcPct val="100000"/>
              </a:lnSpc>
              <a:spcBef>
                <a:spcPts val="0"/>
              </a:spcBef>
              <a:spcAft>
                <a:spcPts val="0"/>
              </a:spcAft>
              <a:buSzPts val="1000"/>
              <a:buNone/>
              <a:defRPr/>
            </a:lvl4pPr>
            <a:lvl5pPr lvl="4" rtl="0">
              <a:lnSpc>
                <a:spcPct val="100000"/>
              </a:lnSpc>
              <a:spcBef>
                <a:spcPts val="0"/>
              </a:spcBef>
              <a:spcAft>
                <a:spcPts val="0"/>
              </a:spcAft>
              <a:buSzPts val="1000"/>
              <a:buNone/>
              <a:defRPr/>
            </a:lvl5pPr>
            <a:lvl6pPr lvl="5" rtl="0">
              <a:lnSpc>
                <a:spcPct val="100000"/>
              </a:lnSpc>
              <a:spcBef>
                <a:spcPts val="0"/>
              </a:spcBef>
              <a:spcAft>
                <a:spcPts val="0"/>
              </a:spcAft>
              <a:buSzPts val="1000"/>
              <a:buNone/>
              <a:defRPr/>
            </a:lvl6pPr>
            <a:lvl7pPr lvl="6" rtl="0">
              <a:lnSpc>
                <a:spcPct val="100000"/>
              </a:lnSpc>
              <a:spcBef>
                <a:spcPts val="0"/>
              </a:spcBef>
              <a:spcAft>
                <a:spcPts val="0"/>
              </a:spcAft>
              <a:buSzPts val="1000"/>
              <a:buNone/>
              <a:defRPr/>
            </a:lvl7pPr>
            <a:lvl8pPr lvl="7" rtl="0">
              <a:lnSpc>
                <a:spcPct val="100000"/>
              </a:lnSpc>
              <a:spcBef>
                <a:spcPts val="0"/>
              </a:spcBef>
              <a:spcAft>
                <a:spcPts val="0"/>
              </a:spcAft>
              <a:buSzPts val="1000"/>
              <a:buNone/>
              <a:defRPr/>
            </a:lvl8pPr>
            <a:lvl9pPr lvl="8" rtl="0">
              <a:lnSpc>
                <a:spcPct val="100000"/>
              </a:lnSpc>
              <a:spcBef>
                <a:spcPts val="0"/>
              </a:spcBef>
              <a:spcAft>
                <a:spcPts val="0"/>
              </a:spcAft>
              <a:buSzPts val="1000"/>
              <a:buNone/>
              <a:defRPr/>
            </a:lvl9pPr>
          </a:lstStyle>
          <a:p>
            <a:endParaRPr/>
          </a:p>
        </p:txBody>
      </p:sp>
      <p:cxnSp>
        <p:nvCxnSpPr>
          <p:cNvPr id="380" name="Google Shape;380;p51"/>
          <p:cNvCxnSpPr/>
          <p:nvPr/>
        </p:nvCxnSpPr>
        <p:spPr>
          <a:xfrm>
            <a:off x="6238075" y="895525"/>
            <a:ext cx="9000" cy="1856100"/>
          </a:xfrm>
          <a:prstGeom prst="straightConnector1">
            <a:avLst/>
          </a:prstGeom>
          <a:noFill/>
          <a:ln w="19050" cap="flat" cmpd="sng">
            <a:solidFill>
              <a:schemeClr val="accent6"/>
            </a:solidFill>
            <a:prstDash val="dot"/>
            <a:round/>
            <a:headEnd type="none" w="med" len="med"/>
            <a:tailEnd type="none" w="med" len="med"/>
          </a:ln>
        </p:spPr>
      </p:cxnSp>
      <p:cxnSp>
        <p:nvCxnSpPr>
          <p:cNvPr id="381" name="Google Shape;381;p51"/>
          <p:cNvCxnSpPr/>
          <p:nvPr/>
        </p:nvCxnSpPr>
        <p:spPr>
          <a:xfrm>
            <a:off x="3778463" y="2848925"/>
            <a:ext cx="4931400" cy="9000"/>
          </a:xfrm>
          <a:prstGeom prst="straightConnector1">
            <a:avLst/>
          </a:prstGeom>
          <a:noFill/>
          <a:ln w="9525" cap="flat" cmpd="sng">
            <a:solidFill>
              <a:schemeClr val="accent6"/>
            </a:solidFill>
            <a:prstDash val="solid"/>
            <a:round/>
            <a:headEnd type="none" w="med" len="med"/>
            <a:tailEnd type="none" w="med" len="med"/>
          </a:ln>
        </p:spPr>
      </p:cxnSp>
      <p:cxnSp>
        <p:nvCxnSpPr>
          <p:cNvPr id="382" name="Google Shape;382;p51"/>
          <p:cNvCxnSpPr/>
          <p:nvPr/>
        </p:nvCxnSpPr>
        <p:spPr>
          <a:xfrm>
            <a:off x="3778463" y="3834413"/>
            <a:ext cx="4931400" cy="9000"/>
          </a:xfrm>
          <a:prstGeom prst="straightConnector1">
            <a:avLst/>
          </a:prstGeom>
          <a:noFill/>
          <a:ln w="9525" cap="flat" cmpd="sng">
            <a:solidFill>
              <a:schemeClr val="accent6"/>
            </a:solidFill>
            <a:prstDash val="solid"/>
            <a:round/>
            <a:headEnd type="none" w="med" len="med"/>
            <a:tailEnd type="none" w="med" len="med"/>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rectional - Brand Truth - 1">
  <p:cSld name="SECTION_HEADER_1_1_1_2_1_1_2_1_1">
    <p:bg>
      <p:bgPr>
        <a:solidFill>
          <a:schemeClr val="lt1"/>
        </a:solidFill>
        <a:effectLst/>
      </p:bgPr>
    </p:bg>
    <p:spTree>
      <p:nvGrpSpPr>
        <p:cNvPr id="1" name="Shape 383"/>
        <p:cNvGrpSpPr/>
        <p:nvPr/>
      </p:nvGrpSpPr>
      <p:grpSpPr>
        <a:xfrm>
          <a:off x="0" y="0"/>
          <a:ext cx="0" cy="0"/>
          <a:chOff x="0" y="0"/>
          <a:chExt cx="0" cy="0"/>
        </a:xfrm>
      </p:grpSpPr>
      <p:sp>
        <p:nvSpPr>
          <p:cNvPr id="384" name="Google Shape;384;p52"/>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385" name="Google Shape;385;p52"/>
          <p:cNvSpPr txBox="1">
            <a:spLocks noGrp="1"/>
          </p:cNvSpPr>
          <p:nvPr>
            <p:ph type="subTitle" idx="1"/>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386" name="Google Shape;386;p52"/>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387" name="Google Shape;387;p52"/>
          <p:cNvSpPr txBox="1">
            <a:spLocks noGrp="1"/>
          </p:cNvSpPr>
          <p:nvPr>
            <p:ph type="subTitle" idx="2"/>
          </p:nvPr>
        </p:nvSpPr>
        <p:spPr>
          <a:xfrm>
            <a:off x="425125" y="1311875"/>
            <a:ext cx="8325000" cy="38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388" name="Google Shape;388;p52"/>
          <p:cNvSpPr txBox="1">
            <a:spLocks noGrp="1"/>
          </p:cNvSpPr>
          <p:nvPr>
            <p:ph type="subTitle" idx="3"/>
          </p:nvPr>
        </p:nvSpPr>
        <p:spPr>
          <a:xfrm>
            <a:off x="425125" y="1590465"/>
            <a:ext cx="8325000" cy="1527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sp>
        <p:nvSpPr>
          <p:cNvPr id="389" name="Google Shape;389;p52"/>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390" name="Google Shape;390;p52"/>
          <p:cNvSpPr>
            <a:spLocks noGrp="1"/>
          </p:cNvSpPr>
          <p:nvPr>
            <p:ph type="pic" idx="4"/>
          </p:nvPr>
        </p:nvSpPr>
        <p:spPr>
          <a:xfrm>
            <a:off x="117250" y="4752275"/>
            <a:ext cx="1353600" cy="276300"/>
          </a:xfrm>
          <a:prstGeom prst="rect">
            <a:avLst/>
          </a:prstGeom>
          <a:noFill/>
          <a:ln>
            <a:noFill/>
          </a:ln>
        </p:spPr>
      </p:sp>
      <p:sp>
        <p:nvSpPr>
          <p:cNvPr id="391" name="Google Shape;391;p52"/>
          <p:cNvSpPr txBox="1"/>
          <p:nvPr/>
        </p:nvSpPr>
        <p:spPr>
          <a:xfrm>
            <a:off x="408925" y="749475"/>
            <a:ext cx="8346300" cy="461700"/>
          </a:xfrm>
          <a:prstGeom prst="rect">
            <a:avLst/>
          </a:prstGeom>
          <a:solidFill>
            <a:schemeClr val="dk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4"/>
                </a:solidFill>
                <a:latin typeface="Montserrat"/>
                <a:ea typeface="Montserrat"/>
                <a:cs typeface="Montserrat"/>
                <a:sym typeface="Montserrat"/>
              </a:rPr>
              <a:t>TRUTH</a:t>
            </a:r>
            <a:endParaRPr sz="1800" b="1">
              <a:solidFill>
                <a:schemeClr val="accent4"/>
              </a:solidFill>
              <a:latin typeface="Montserrat"/>
              <a:ea typeface="Montserrat"/>
              <a:cs typeface="Montserrat"/>
              <a:sym typeface="Montserrat"/>
            </a:endParaRPr>
          </a:p>
        </p:txBody>
      </p:sp>
      <p:cxnSp>
        <p:nvCxnSpPr>
          <p:cNvPr id="392" name="Google Shape;392;p52"/>
          <p:cNvCxnSpPr/>
          <p:nvPr/>
        </p:nvCxnSpPr>
        <p:spPr>
          <a:xfrm>
            <a:off x="439188" y="3246675"/>
            <a:ext cx="8311800" cy="9000"/>
          </a:xfrm>
          <a:prstGeom prst="straightConnector1">
            <a:avLst/>
          </a:prstGeom>
          <a:noFill/>
          <a:ln w="9525" cap="flat" cmpd="sng">
            <a:solidFill>
              <a:schemeClr val="accent6"/>
            </a:solidFill>
            <a:prstDash val="solid"/>
            <a:round/>
            <a:headEnd type="none" w="med" len="med"/>
            <a:tailEnd type="none" w="med" len="med"/>
          </a:ln>
        </p:spPr>
      </p:cxnSp>
      <p:sp>
        <p:nvSpPr>
          <p:cNvPr id="393" name="Google Shape;393;p52"/>
          <p:cNvSpPr txBox="1"/>
          <p:nvPr/>
        </p:nvSpPr>
        <p:spPr>
          <a:xfrm>
            <a:off x="408925" y="3712125"/>
            <a:ext cx="8346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TRUTH 1</a:t>
            </a:r>
            <a:endParaRPr sz="1800" b="1">
              <a:solidFill>
                <a:schemeClr val="lt1"/>
              </a:solidFill>
              <a:latin typeface="Montserrat"/>
              <a:ea typeface="Montserrat"/>
              <a:cs typeface="Montserrat"/>
              <a:sym typeface="Montserrat"/>
            </a:endParaRPr>
          </a:p>
        </p:txBody>
      </p:sp>
      <p:sp>
        <p:nvSpPr>
          <p:cNvPr id="394" name="Google Shape;394;p52"/>
          <p:cNvSpPr txBox="1">
            <a:spLocks noGrp="1"/>
          </p:cNvSpPr>
          <p:nvPr>
            <p:ph type="title" idx="5"/>
          </p:nvPr>
        </p:nvSpPr>
        <p:spPr>
          <a:xfrm>
            <a:off x="431275" y="3384697"/>
            <a:ext cx="8301600" cy="276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dk2"/>
              </a:buClr>
              <a:buSzPts val="1800"/>
              <a:buFont typeface="Montserrat"/>
              <a:buNone/>
              <a:defRPr b="1" i="1">
                <a:solidFill>
                  <a:schemeClr val="dk2"/>
                </a:solidFill>
                <a:latin typeface="Montserrat"/>
                <a:ea typeface="Montserrat"/>
                <a:cs typeface="Montserrat"/>
                <a:sym typeface="Montserrat"/>
              </a:defRPr>
            </a:lvl1pPr>
            <a:lvl2pPr lvl="1">
              <a:spcBef>
                <a:spcPts val="0"/>
              </a:spcBef>
              <a:spcAft>
                <a:spcPts val="0"/>
              </a:spcAft>
              <a:buSzPts val="1800"/>
              <a:buNone/>
              <a:defRPr>
                <a:latin typeface="Montserrat"/>
                <a:ea typeface="Montserrat"/>
                <a:cs typeface="Montserrat"/>
                <a:sym typeface="Montserrat"/>
              </a:defRPr>
            </a:lvl2pPr>
            <a:lvl3pPr lvl="2">
              <a:spcBef>
                <a:spcPts val="0"/>
              </a:spcBef>
              <a:spcAft>
                <a:spcPts val="0"/>
              </a:spcAft>
              <a:buSzPts val="1800"/>
              <a:buNone/>
              <a:defRPr>
                <a:latin typeface="Montserrat"/>
                <a:ea typeface="Montserrat"/>
                <a:cs typeface="Montserrat"/>
                <a:sym typeface="Montserrat"/>
              </a:defRPr>
            </a:lvl3pPr>
            <a:lvl4pPr lvl="3">
              <a:spcBef>
                <a:spcPts val="0"/>
              </a:spcBef>
              <a:spcAft>
                <a:spcPts val="0"/>
              </a:spcAft>
              <a:buSzPts val="1800"/>
              <a:buNone/>
              <a:defRPr>
                <a:latin typeface="Montserrat"/>
                <a:ea typeface="Montserrat"/>
                <a:cs typeface="Montserrat"/>
                <a:sym typeface="Montserrat"/>
              </a:defRPr>
            </a:lvl4pPr>
            <a:lvl5pPr lvl="4">
              <a:spcBef>
                <a:spcPts val="0"/>
              </a:spcBef>
              <a:spcAft>
                <a:spcPts val="0"/>
              </a:spcAft>
              <a:buSzPts val="1800"/>
              <a:buNone/>
              <a:defRPr>
                <a:latin typeface="Montserrat"/>
                <a:ea typeface="Montserrat"/>
                <a:cs typeface="Montserrat"/>
                <a:sym typeface="Montserrat"/>
              </a:defRPr>
            </a:lvl5pPr>
            <a:lvl6pPr lvl="5">
              <a:spcBef>
                <a:spcPts val="0"/>
              </a:spcBef>
              <a:spcAft>
                <a:spcPts val="0"/>
              </a:spcAft>
              <a:buSzPts val="1800"/>
              <a:buNone/>
              <a:defRPr>
                <a:latin typeface="Montserrat"/>
                <a:ea typeface="Montserrat"/>
                <a:cs typeface="Montserrat"/>
                <a:sym typeface="Montserrat"/>
              </a:defRPr>
            </a:lvl6pPr>
            <a:lvl7pPr lvl="6">
              <a:spcBef>
                <a:spcPts val="0"/>
              </a:spcBef>
              <a:spcAft>
                <a:spcPts val="0"/>
              </a:spcAft>
              <a:buSzPts val="1800"/>
              <a:buNone/>
              <a:defRPr>
                <a:latin typeface="Montserrat"/>
                <a:ea typeface="Montserrat"/>
                <a:cs typeface="Montserrat"/>
                <a:sym typeface="Montserrat"/>
              </a:defRPr>
            </a:lvl7pPr>
            <a:lvl8pPr lvl="7">
              <a:spcBef>
                <a:spcPts val="0"/>
              </a:spcBef>
              <a:spcAft>
                <a:spcPts val="0"/>
              </a:spcAft>
              <a:buSzPts val="1800"/>
              <a:buNone/>
              <a:defRPr>
                <a:latin typeface="Montserrat"/>
                <a:ea typeface="Montserrat"/>
                <a:cs typeface="Montserrat"/>
                <a:sym typeface="Montserrat"/>
              </a:defRPr>
            </a:lvl8pPr>
            <a:lvl9pPr lvl="8">
              <a:spcBef>
                <a:spcPts val="0"/>
              </a:spcBef>
              <a:spcAft>
                <a:spcPts val="0"/>
              </a:spcAft>
              <a:buSzPts val="1800"/>
              <a:buNone/>
              <a:defRPr>
                <a:latin typeface="Montserrat"/>
                <a:ea typeface="Montserrat"/>
                <a:cs typeface="Montserrat"/>
                <a:sym typeface="Montserrat"/>
              </a:defRPr>
            </a:lvl9pPr>
          </a:lstStyle>
          <a:p>
            <a:endParaRPr/>
          </a:p>
        </p:txBody>
      </p:sp>
      <p:cxnSp>
        <p:nvCxnSpPr>
          <p:cNvPr id="395" name="Google Shape;395;p52"/>
          <p:cNvCxnSpPr/>
          <p:nvPr/>
        </p:nvCxnSpPr>
        <p:spPr>
          <a:xfrm>
            <a:off x="425113" y="4575250"/>
            <a:ext cx="8311800" cy="9000"/>
          </a:xfrm>
          <a:prstGeom prst="straightConnector1">
            <a:avLst/>
          </a:prstGeom>
          <a:noFill/>
          <a:ln w="9525" cap="flat" cmpd="sng">
            <a:solidFill>
              <a:schemeClr val="accent6"/>
            </a:solidFill>
            <a:prstDash val="solid"/>
            <a:round/>
            <a:headEnd type="none" w="med" len="med"/>
            <a:tailEnd type="none" w="med" len="med"/>
          </a:ln>
        </p:spPr>
      </p:cxnSp>
      <p:sp>
        <p:nvSpPr>
          <p:cNvPr id="396" name="Google Shape;396;p52"/>
          <p:cNvSpPr txBox="1">
            <a:spLocks noGrp="1"/>
          </p:cNvSpPr>
          <p:nvPr>
            <p:ph type="title" idx="6"/>
          </p:nvPr>
        </p:nvSpPr>
        <p:spPr>
          <a:xfrm>
            <a:off x="447350" y="3712125"/>
            <a:ext cx="8301600" cy="793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000"/>
              <a:buNone/>
              <a:defRPr sz="1000" i="1">
                <a:latin typeface="Montserrat"/>
                <a:ea typeface="Montserrat"/>
                <a:cs typeface="Montserrat"/>
                <a:sym typeface="Montserrat"/>
              </a:defRPr>
            </a:lvl1pPr>
            <a:lvl2pPr lvl="1" algn="ctr" rtl="0">
              <a:spcBef>
                <a:spcPts val="0"/>
              </a:spcBef>
              <a:spcAft>
                <a:spcPts val="0"/>
              </a:spcAft>
              <a:buSzPts val="1000"/>
              <a:buNone/>
              <a:defRPr sz="1000">
                <a:latin typeface="Montserrat"/>
                <a:ea typeface="Montserrat"/>
                <a:cs typeface="Montserrat"/>
                <a:sym typeface="Montserrat"/>
              </a:defRPr>
            </a:lvl2pPr>
            <a:lvl3pPr lvl="2" algn="ctr" rtl="0">
              <a:spcBef>
                <a:spcPts val="0"/>
              </a:spcBef>
              <a:spcAft>
                <a:spcPts val="0"/>
              </a:spcAft>
              <a:buSzPts val="1000"/>
              <a:buNone/>
              <a:defRPr sz="1000">
                <a:latin typeface="Montserrat"/>
                <a:ea typeface="Montserrat"/>
                <a:cs typeface="Montserrat"/>
                <a:sym typeface="Montserrat"/>
              </a:defRPr>
            </a:lvl3pPr>
            <a:lvl4pPr lvl="3" algn="ctr" rtl="0">
              <a:spcBef>
                <a:spcPts val="0"/>
              </a:spcBef>
              <a:spcAft>
                <a:spcPts val="0"/>
              </a:spcAft>
              <a:buSzPts val="1000"/>
              <a:buNone/>
              <a:defRPr sz="1000">
                <a:latin typeface="Montserrat"/>
                <a:ea typeface="Montserrat"/>
                <a:cs typeface="Montserrat"/>
                <a:sym typeface="Montserrat"/>
              </a:defRPr>
            </a:lvl4pPr>
            <a:lvl5pPr lvl="4" algn="ctr" rtl="0">
              <a:spcBef>
                <a:spcPts val="0"/>
              </a:spcBef>
              <a:spcAft>
                <a:spcPts val="0"/>
              </a:spcAft>
              <a:buSzPts val="1000"/>
              <a:buNone/>
              <a:defRPr sz="1000">
                <a:latin typeface="Montserrat"/>
                <a:ea typeface="Montserrat"/>
                <a:cs typeface="Montserrat"/>
                <a:sym typeface="Montserrat"/>
              </a:defRPr>
            </a:lvl5pPr>
            <a:lvl6pPr lvl="5" algn="ctr" rtl="0">
              <a:spcBef>
                <a:spcPts val="0"/>
              </a:spcBef>
              <a:spcAft>
                <a:spcPts val="0"/>
              </a:spcAft>
              <a:buSzPts val="1000"/>
              <a:buNone/>
              <a:defRPr sz="1000">
                <a:latin typeface="Montserrat"/>
                <a:ea typeface="Montserrat"/>
                <a:cs typeface="Montserrat"/>
                <a:sym typeface="Montserrat"/>
              </a:defRPr>
            </a:lvl6pPr>
            <a:lvl7pPr lvl="6" algn="ctr" rtl="0">
              <a:spcBef>
                <a:spcPts val="0"/>
              </a:spcBef>
              <a:spcAft>
                <a:spcPts val="0"/>
              </a:spcAft>
              <a:buSzPts val="1000"/>
              <a:buNone/>
              <a:defRPr sz="1000">
                <a:latin typeface="Montserrat"/>
                <a:ea typeface="Montserrat"/>
                <a:cs typeface="Montserrat"/>
                <a:sym typeface="Montserrat"/>
              </a:defRPr>
            </a:lvl7pPr>
            <a:lvl8pPr lvl="7" algn="ctr" rtl="0">
              <a:spcBef>
                <a:spcPts val="0"/>
              </a:spcBef>
              <a:spcAft>
                <a:spcPts val="0"/>
              </a:spcAft>
              <a:buSzPts val="1000"/>
              <a:buNone/>
              <a:defRPr sz="1000">
                <a:latin typeface="Montserrat"/>
                <a:ea typeface="Montserrat"/>
                <a:cs typeface="Montserrat"/>
                <a:sym typeface="Montserrat"/>
              </a:defRPr>
            </a:lvl8pPr>
            <a:lvl9pPr lvl="8" algn="ctr" rtl="0">
              <a:spcBef>
                <a:spcPts val="0"/>
              </a:spcBef>
              <a:spcAft>
                <a:spcPts val="0"/>
              </a:spcAft>
              <a:buSzPts val="1000"/>
              <a:buNone/>
              <a:defRPr sz="1000">
                <a:latin typeface="Montserrat"/>
                <a:ea typeface="Montserrat"/>
                <a:cs typeface="Montserrat"/>
                <a:sym typeface="Montserrat"/>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rectional - Brand Truth - 2">
  <p:cSld name="SECTION_HEADER_1_1_1_2_1_1_2_1_1_3">
    <p:bg>
      <p:bgPr>
        <a:solidFill>
          <a:schemeClr val="lt1"/>
        </a:solidFill>
        <a:effectLst/>
      </p:bgPr>
    </p:bg>
    <p:spTree>
      <p:nvGrpSpPr>
        <p:cNvPr id="1" name="Shape 397"/>
        <p:cNvGrpSpPr/>
        <p:nvPr/>
      </p:nvGrpSpPr>
      <p:grpSpPr>
        <a:xfrm>
          <a:off x="0" y="0"/>
          <a:ext cx="0" cy="0"/>
          <a:chOff x="0" y="0"/>
          <a:chExt cx="0" cy="0"/>
        </a:xfrm>
      </p:grpSpPr>
      <p:sp>
        <p:nvSpPr>
          <p:cNvPr id="398" name="Google Shape;398;p53"/>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399" name="Google Shape;399;p53"/>
          <p:cNvSpPr txBox="1">
            <a:spLocks noGrp="1"/>
          </p:cNvSpPr>
          <p:nvPr>
            <p:ph type="subTitle" idx="1"/>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400" name="Google Shape;400;p53"/>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401" name="Google Shape;401;p53"/>
          <p:cNvSpPr txBox="1">
            <a:spLocks noGrp="1"/>
          </p:cNvSpPr>
          <p:nvPr>
            <p:ph type="subTitle" idx="2"/>
          </p:nvPr>
        </p:nvSpPr>
        <p:spPr>
          <a:xfrm>
            <a:off x="425125" y="1311875"/>
            <a:ext cx="3889500" cy="38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402" name="Google Shape;402;p53"/>
          <p:cNvSpPr txBox="1">
            <a:spLocks noGrp="1"/>
          </p:cNvSpPr>
          <p:nvPr>
            <p:ph type="subTitle" idx="3"/>
          </p:nvPr>
        </p:nvSpPr>
        <p:spPr>
          <a:xfrm>
            <a:off x="425125" y="1590465"/>
            <a:ext cx="3889500" cy="1527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cxnSp>
        <p:nvCxnSpPr>
          <p:cNvPr id="403" name="Google Shape;403;p53"/>
          <p:cNvCxnSpPr/>
          <p:nvPr/>
        </p:nvCxnSpPr>
        <p:spPr>
          <a:xfrm>
            <a:off x="4588800" y="749475"/>
            <a:ext cx="9000" cy="2368200"/>
          </a:xfrm>
          <a:prstGeom prst="straightConnector1">
            <a:avLst/>
          </a:prstGeom>
          <a:noFill/>
          <a:ln w="19050" cap="flat" cmpd="sng">
            <a:solidFill>
              <a:schemeClr val="accent6"/>
            </a:solidFill>
            <a:prstDash val="dot"/>
            <a:round/>
            <a:headEnd type="none" w="med" len="med"/>
            <a:tailEnd type="none" w="med" len="med"/>
          </a:ln>
        </p:spPr>
      </p:cxnSp>
      <p:sp>
        <p:nvSpPr>
          <p:cNvPr id="404" name="Google Shape;404;p53"/>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405" name="Google Shape;405;p53"/>
          <p:cNvSpPr>
            <a:spLocks noGrp="1"/>
          </p:cNvSpPr>
          <p:nvPr>
            <p:ph type="pic" idx="4"/>
          </p:nvPr>
        </p:nvSpPr>
        <p:spPr>
          <a:xfrm>
            <a:off x="117250" y="4752275"/>
            <a:ext cx="1353600" cy="276300"/>
          </a:xfrm>
          <a:prstGeom prst="rect">
            <a:avLst/>
          </a:prstGeom>
          <a:noFill/>
          <a:ln>
            <a:noFill/>
          </a:ln>
        </p:spPr>
      </p:sp>
      <p:sp>
        <p:nvSpPr>
          <p:cNvPr id="406" name="Google Shape;406;p53"/>
          <p:cNvSpPr txBox="1"/>
          <p:nvPr/>
        </p:nvSpPr>
        <p:spPr>
          <a:xfrm>
            <a:off x="408925" y="749475"/>
            <a:ext cx="3905700" cy="461700"/>
          </a:xfrm>
          <a:prstGeom prst="rect">
            <a:avLst/>
          </a:prstGeom>
          <a:solidFill>
            <a:schemeClr val="dk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4"/>
                </a:solidFill>
                <a:latin typeface="Montserrat"/>
                <a:ea typeface="Montserrat"/>
                <a:cs typeface="Montserrat"/>
                <a:sym typeface="Montserrat"/>
              </a:rPr>
              <a:t>TRUTH 1</a:t>
            </a:r>
            <a:endParaRPr sz="1800" b="1">
              <a:solidFill>
                <a:schemeClr val="accent4"/>
              </a:solidFill>
              <a:latin typeface="Montserrat"/>
              <a:ea typeface="Montserrat"/>
              <a:cs typeface="Montserrat"/>
              <a:sym typeface="Montserrat"/>
            </a:endParaRPr>
          </a:p>
        </p:txBody>
      </p:sp>
      <p:sp>
        <p:nvSpPr>
          <p:cNvPr id="407" name="Google Shape;407;p53"/>
          <p:cNvSpPr txBox="1"/>
          <p:nvPr/>
        </p:nvSpPr>
        <p:spPr>
          <a:xfrm>
            <a:off x="4854200" y="749475"/>
            <a:ext cx="3889500" cy="461700"/>
          </a:xfrm>
          <a:prstGeom prst="rect">
            <a:avLst/>
          </a:prstGeom>
          <a:solidFill>
            <a:schemeClr val="dk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4"/>
                </a:solidFill>
                <a:latin typeface="Montserrat"/>
                <a:ea typeface="Montserrat"/>
                <a:cs typeface="Montserrat"/>
                <a:sym typeface="Montserrat"/>
              </a:rPr>
              <a:t>TRUTH 2</a:t>
            </a:r>
            <a:endParaRPr sz="1800" b="1">
              <a:solidFill>
                <a:schemeClr val="accent4"/>
              </a:solidFill>
              <a:latin typeface="Montserrat"/>
              <a:ea typeface="Montserrat"/>
              <a:cs typeface="Montserrat"/>
              <a:sym typeface="Montserrat"/>
            </a:endParaRPr>
          </a:p>
        </p:txBody>
      </p:sp>
      <p:cxnSp>
        <p:nvCxnSpPr>
          <p:cNvPr id="408" name="Google Shape;408;p53"/>
          <p:cNvCxnSpPr/>
          <p:nvPr/>
        </p:nvCxnSpPr>
        <p:spPr>
          <a:xfrm>
            <a:off x="439188" y="3246675"/>
            <a:ext cx="8311800" cy="9000"/>
          </a:xfrm>
          <a:prstGeom prst="straightConnector1">
            <a:avLst/>
          </a:prstGeom>
          <a:noFill/>
          <a:ln w="9525" cap="flat" cmpd="sng">
            <a:solidFill>
              <a:schemeClr val="accent6"/>
            </a:solidFill>
            <a:prstDash val="solid"/>
            <a:round/>
            <a:headEnd type="none" w="med" len="med"/>
            <a:tailEnd type="none" w="med" len="med"/>
          </a:ln>
        </p:spPr>
      </p:cxnSp>
      <p:sp>
        <p:nvSpPr>
          <p:cNvPr id="409" name="Google Shape;409;p53"/>
          <p:cNvSpPr txBox="1">
            <a:spLocks noGrp="1"/>
          </p:cNvSpPr>
          <p:nvPr>
            <p:ph type="subTitle" idx="5"/>
          </p:nvPr>
        </p:nvSpPr>
        <p:spPr>
          <a:xfrm>
            <a:off x="4874352" y="1311850"/>
            <a:ext cx="3839700" cy="38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410" name="Google Shape;410;p53"/>
          <p:cNvSpPr txBox="1">
            <a:spLocks noGrp="1"/>
          </p:cNvSpPr>
          <p:nvPr>
            <p:ph type="subTitle" idx="6"/>
          </p:nvPr>
        </p:nvSpPr>
        <p:spPr>
          <a:xfrm>
            <a:off x="4874352" y="1590425"/>
            <a:ext cx="3839700" cy="1527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sp>
        <p:nvSpPr>
          <p:cNvPr id="411" name="Google Shape;411;p53"/>
          <p:cNvSpPr txBox="1"/>
          <p:nvPr/>
        </p:nvSpPr>
        <p:spPr>
          <a:xfrm>
            <a:off x="408925" y="3712125"/>
            <a:ext cx="8346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TRUTH 1</a:t>
            </a:r>
            <a:endParaRPr sz="1800" b="1">
              <a:solidFill>
                <a:schemeClr val="lt1"/>
              </a:solidFill>
              <a:latin typeface="Montserrat"/>
              <a:ea typeface="Montserrat"/>
              <a:cs typeface="Montserrat"/>
              <a:sym typeface="Montserrat"/>
            </a:endParaRPr>
          </a:p>
        </p:txBody>
      </p:sp>
      <p:sp>
        <p:nvSpPr>
          <p:cNvPr id="412" name="Google Shape;412;p53"/>
          <p:cNvSpPr txBox="1">
            <a:spLocks noGrp="1"/>
          </p:cNvSpPr>
          <p:nvPr>
            <p:ph type="title" idx="7"/>
          </p:nvPr>
        </p:nvSpPr>
        <p:spPr>
          <a:xfrm>
            <a:off x="431275" y="3384697"/>
            <a:ext cx="8301600" cy="2763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2"/>
              </a:buClr>
              <a:buSzPts val="1800"/>
              <a:buFont typeface="Montserrat"/>
              <a:buNone/>
              <a:defRPr b="1" i="1">
                <a:solidFill>
                  <a:schemeClr val="dk2"/>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cxnSp>
        <p:nvCxnSpPr>
          <p:cNvPr id="413" name="Google Shape;413;p53"/>
          <p:cNvCxnSpPr/>
          <p:nvPr/>
        </p:nvCxnSpPr>
        <p:spPr>
          <a:xfrm>
            <a:off x="425113" y="4575250"/>
            <a:ext cx="8311800" cy="9000"/>
          </a:xfrm>
          <a:prstGeom prst="straightConnector1">
            <a:avLst/>
          </a:prstGeom>
          <a:noFill/>
          <a:ln w="9525" cap="flat" cmpd="sng">
            <a:solidFill>
              <a:schemeClr val="accent6"/>
            </a:solidFill>
            <a:prstDash val="solid"/>
            <a:round/>
            <a:headEnd type="none" w="med" len="med"/>
            <a:tailEnd type="none" w="med" len="med"/>
          </a:ln>
        </p:spPr>
      </p:cxnSp>
      <p:sp>
        <p:nvSpPr>
          <p:cNvPr id="414" name="Google Shape;414;p53"/>
          <p:cNvSpPr txBox="1">
            <a:spLocks noGrp="1"/>
          </p:cNvSpPr>
          <p:nvPr>
            <p:ph type="title" idx="8"/>
          </p:nvPr>
        </p:nvSpPr>
        <p:spPr>
          <a:xfrm>
            <a:off x="447350" y="3712125"/>
            <a:ext cx="8301600" cy="793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000"/>
              <a:buNone/>
              <a:defRPr sz="1000" i="1">
                <a:latin typeface="Montserrat"/>
                <a:ea typeface="Montserrat"/>
                <a:cs typeface="Montserrat"/>
                <a:sym typeface="Montserrat"/>
              </a:defRPr>
            </a:lvl1pPr>
            <a:lvl2pPr lvl="1" algn="ctr" rtl="0">
              <a:spcBef>
                <a:spcPts val="0"/>
              </a:spcBef>
              <a:spcAft>
                <a:spcPts val="0"/>
              </a:spcAft>
              <a:buSzPts val="1000"/>
              <a:buNone/>
              <a:defRPr sz="1000">
                <a:latin typeface="Montserrat"/>
                <a:ea typeface="Montserrat"/>
                <a:cs typeface="Montserrat"/>
                <a:sym typeface="Montserrat"/>
              </a:defRPr>
            </a:lvl2pPr>
            <a:lvl3pPr lvl="2" algn="ctr" rtl="0">
              <a:spcBef>
                <a:spcPts val="0"/>
              </a:spcBef>
              <a:spcAft>
                <a:spcPts val="0"/>
              </a:spcAft>
              <a:buSzPts val="1000"/>
              <a:buNone/>
              <a:defRPr sz="1000">
                <a:latin typeface="Montserrat"/>
                <a:ea typeface="Montserrat"/>
                <a:cs typeface="Montserrat"/>
                <a:sym typeface="Montserrat"/>
              </a:defRPr>
            </a:lvl3pPr>
            <a:lvl4pPr lvl="3" algn="ctr" rtl="0">
              <a:spcBef>
                <a:spcPts val="0"/>
              </a:spcBef>
              <a:spcAft>
                <a:spcPts val="0"/>
              </a:spcAft>
              <a:buSzPts val="1000"/>
              <a:buNone/>
              <a:defRPr sz="1000">
                <a:latin typeface="Montserrat"/>
                <a:ea typeface="Montserrat"/>
                <a:cs typeface="Montserrat"/>
                <a:sym typeface="Montserrat"/>
              </a:defRPr>
            </a:lvl4pPr>
            <a:lvl5pPr lvl="4" algn="ctr" rtl="0">
              <a:spcBef>
                <a:spcPts val="0"/>
              </a:spcBef>
              <a:spcAft>
                <a:spcPts val="0"/>
              </a:spcAft>
              <a:buSzPts val="1000"/>
              <a:buNone/>
              <a:defRPr sz="1000">
                <a:latin typeface="Montserrat"/>
                <a:ea typeface="Montserrat"/>
                <a:cs typeface="Montserrat"/>
                <a:sym typeface="Montserrat"/>
              </a:defRPr>
            </a:lvl5pPr>
            <a:lvl6pPr lvl="5" algn="ctr" rtl="0">
              <a:spcBef>
                <a:spcPts val="0"/>
              </a:spcBef>
              <a:spcAft>
                <a:spcPts val="0"/>
              </a:spcAft>
              <a:buSzPts val="1000"/>
              <a:buNone/>
              <a:defRPr sz="1000">
                <a:latin typeface="Montserrat"/>
                <a:ea typeface="Montserrat"/>
                <a:cs typeface="Montserrat"/>
                <a:sym typeface="Montserrat"/>
              </a:defRPr>
            </a:lvl6pPr>
            <a:lvl7pPr lvl="6" algn="ctr" rtl="0">
              <a:spcBef>
                <a:spcPts val="0"/>
              </a:spcBef>
              <a:spcAft>
                <a:spcPts val="0"/>
              </a:spcAft>
              <a:buSzPts val="1000"/>
              <a:buNone/>
              <a:defRPr sz="1000">
                <a:latin typeface="Montserrat"/>
                <a:ea typeface="Montserrat"/>
                <a:cs typeface="Montserrat"/>
                <a:sym typeface="Montserrat"/>
              </a:defRPr>
            </a:lvl7pPr>
            <a:lvl8pPr lvl="7" algn="ctr" rtl="0">
              <a:spcBef>
                <a:spcPts val="0"/>
              </a:spcBef>
              <a:spcAft>
                <a:spcPts val="0"/>
              </a:spcAft>
              <a:buSzPts val="1000"/>
              <a:buNone/>
              <a:defRPr sz="1000">
                <a:latin typeface="Montserrat"/>
                <a:ea typeface="Montserrat"/>
                <a:cs typeface="Montserrat"/>
                <a:sym typeface="Montserrat"/>
              </a:defRPr>
            </a:lvl8pPr>
            <a:lvl9pPr lvl="8" algn="ctr" rtl="0">
              <a:spcBef>
                <a:spcPts val="0"/>
              </a:spcBef>
              <a:spcAft>
                <a:spcPts val="0"/>
              </a:spcAft>
              <a:buSzPts val="1000"/>
              <a:buNone/>
              <a:defRPr sz="1000">
                <a:latin typeface="Montserrat"/>
                <a:ea typeface="Montserrat"/>
                <a:cs typeface="Montserrat"/>
                <a:sym typeface="Montserrat"/>
              </a:defRPr>
            </a:lvl9pPr>
          </a:lstStyle>
          <a:p>
            <a:endParaRPr/>
          </a:p>
        </p:txBody>
      </p:sp>
      <p:grpSp>
        <p:nvGrpSpPr>
          <p:cNvPr id="415" name="Google Shape;415;p53"/>
          <p:cNvGrpSpPr/>
          <p:nvPr/>
        </p:nvGrpSpPr>
        <p:grpSpPr>
          <a:xfrm>
            <a:off x="4419600" y="1875945"/>
            <a:ext cx="347400" cy="347400"/>
            <a:chOff x="2962275" y="1881250"/>
            <a:chExt cx="347400" cy="347400"/>
          </a:xfrm>
        </p:grpSpPr>
        <p:sp>
          <p:nvSpPr>
            <p:cNvPr id="416" name="Google Shape;416;p53"/>
            <p:cNvSpPr/>
            <p:nvPr/>
          </p:nvSpPr>
          <p:spPr>
            <a:xfrm>
              <a:off x="2962275" y="1881250"/>
              <a:ext cx="347400" cy="347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3"/>
            <p:cNvSpPr/>
            <p:nvPr/>
          </p:nvSpPr>
          <p:spPr>
            <a:xfrm>
              <a:off x="3021675" y="1940650"/>
              <a:ext cx="228600" cy="228600"/>
            </a:xfrm>
            <a:prstGeom prst="mathPlus">
              <a:avLst>
                <a:gd name="adj1" fmla="val 2352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rectional - Brand Truth - 2">
  <p:cSld name="SECTION_HEADER_1_1_1_2_1_1_2_1_1_2">
    <p:bg>
      <p:bgPr>
        <a:solidFill>
          <a:schemeClr val="lt1"/>
        </a:solidFill>
        <a:effectLst/>
      </p:bgPr>
    </p:bg>
    <p:spTree>
      <p:nvGrpSpPr>
        <p:cNvPr id="1" name="Shape 418"/>
        <p:cNvGrpSpPr/>
        <p:nvPr/>
      </p:nvGrpSpPr>
      <p:grpSpPr>
        <a:xfrm>
          <a:off x="0" y="0"/>
          <a:ext cx="0" cy="0"/>
          <a:chOff x="0" y="0"/>
          <a:chExt cx="0" cy="0"/>
        </a:xfrm>
      </p:grpSpPr>
      <p:sp>
        <p:nvSpPr>
          <p:cNvPr id="419" name="Google Shape;419;p54"/>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420" name="Google Shape;420;p54"/>
          <p:cNvSpPr txBox="1">
            <a:spLocks noGrp="1"/>
          </p:cNvSpPr>
          <p:nvPr>
            <p:ph type="subTitle" idx="1"/>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421" name="Google Shape;421;p54"/>
          <p:cNvPicPr preferRelativeResize="0"/>
          <p:nvPr/>
        </p:nvPicPr>
        <p:blipFill rotWithShape="1">
          <a:blip r:embed="rId2">
            <a:alphaModFix/>
          </a:blip>
          <a:srcRect l="327" r="337"/>
          <a:stretch/>
        </p:blipFill>
        <p:spPr>
          <a:xfrm>
            <a:off x="-228600" y="147650"/>
            <a:ext cx="457200" cy="457200"/>
          </a:xfrm>
          <a:prstGeom prst="rect">
            <a:avLst/>
          </a:prstGeom>
          <a:noFill/>
          <a:ln>
            <a:noFill/>
          </a:ln>
        </p:spPr>
      </p:pic>
      <p:sp>
        <p:nvSpPr>
          <p:cNvPr id="422" name="Google Shape;422;p54"/>
          <p:cNvSpPr txBox="1">
            <a:spLocks noGrp="1"/>
          </p:cNvSpPr>
          <p:nvPr>
            <p:ph type="subTitle" idx="2"/>
          </p:nvPr>
        </p:nvSpPr>
        <p:spPr>
          <a:xfrm>
            <a:off x="425125" y="1311864"/>
            <a:ext cx="2503500" cy="38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423" name="Google Shape;423;p54"/>
          <p:cNvSpPr txBox="1">
            <a:spLocks noGrp="1"/>
          </p:cNvSpPr>
          <p:nvPr>
            <p:ph type="subTitle" idx="3"/>
          </p:nvPr>
        </p:nvSpPr>
        <p:spPr>
          <a:xfrm>
            <a:off x="425125" y="1590457"/>
            <a:ext cx="2503500" cy="1527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cxnSp>
        <p:nvCxnSpPr>
          <p:cNvPr id="424" name="Google Shape;424;p54"/>
          <p:cNvCxnSpPr/>
          <p:nvPr/>
        </p:nvCxnSpPr>
        <p:spPr>
          <a:xfrm>
            <a:off x="3141000" y="749475"/>
            <a:ext cx="9000" cy="2368200"/>
          </a:xfrm>
          <a:prstGeom prst="straightConnector1">
            <a:avLst/>
          </a:prstGeom>
          <a:noFill/>
          <a:ln w="19050" cap="flat" cmpd="sng">
            <a:solidFill>
              <a:schemeClr val="accent6"/>
            </a:solidFill>
            <a:prstDash val="dot"/>
            <a:round/>
            <a:headEnd type="none" w="med" len="med"/>
            <a:tailEnd type="none" w="med" len="med"/>
          </a:ln>
        </p:spPr>
      </p:cxnSp>
      <p:sp>
        <p:nvSpPr>
          <p:cNvPr id="425" name="Google Shape;425;p54"/>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426" name="Google Shape;426;p54"/>
          <p:cNvSpPr>
            <a:spLocks noGrp="1"/>
          </p:cNvSpPr>
          <p:nvPr>
            <p:ph type="pic" idx="4"/>
          </p:nvPr>
        </p:nvSpPr>
        <p:spPr>
          <a:xfrm>
            <a:off x="117250" y="4752275"/>
            <a:ext cx="1353600" cy="276300"/>
          </a:xfrm>
          <a:prstGeom prst="rect">
            <a:avLst/>
          </a:prstGeom>
          <a:noFill/>
          <a:ln>
            <a:noFill/>
          </a:ln>
        </p:spPr>
      </p:sp>
      <p:sp>
        <p:nvSpPr>
          <p:cNvPr id="427" name="Google Shape;427;p54"/>
          <p:cNvSpPr txBox="1"/>
          <p:nvPr/>
        </p:nvSpPr>
        <p:spPr>
          <a:xfrm>
            <a:off x="408925" y="749475"/>
            <a:ext cx="2535900" cy="461700"/>
          </a:xfrm>
          <a:prstGeom prst="rect">
            <a:avLst/>
          </a:prstGeom>
          <a:solidFill>
            <a:schemeClr val="dk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4"/>
                </a:solidFill>
                <a:latin typeface="Montserrat"/>
                <a:ea typeface="Montserrat"/>
                <a:cs typeface="Montserrat"/>
                <a:sym typeface="Montserrat"/>
              </a:rPr>
              <a:t>TRUTH 1</a:t>
            </a:r>
            <a:endParaRPr sz="1800" b="1">
              <a:solidFill>
                <a:schemeClr val="accent4"/>
              </a:solidFill>
              <a:latin typeface="Montserrat"/>
              <a:ea typeface="Montserrat"/>
              <a:cs typeface="Montserrat"/>
              <a:sym typeface="Montserrat"/>
            </a:endParaRPr>
          </a:p>
        </p:txBody>
      </p:sp>
      <p:sp>
        <p:nvSpPr>
          <p:cNvPr id="428" name="Google Shape;428;p54"/>
          <p:cNvSpPr txBox="1"/>
          <p:nvPr/>
        </p:nvSpPr>
        <p:spPr>
          <a:xfrm>
            <a:off x="3330199" y="749475"/>
            <a:ext cx="2535900" cy="461700"/>
          </a:xfrm>
          <a:prstGeom prst="rect">
            <a:avLst/>
          </a:prstGeom>
          <a:solidFill>
            <a:schemeClr val="dk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4"/>
                </a:solidFill>
                <a:latin typeface="Montserrat"/>
                <a:ea typeface="Montserrat"/>
                <a:cs typeface="Montserrat"/>
                <a:sym typeface="Montserrat"/>
              </a:rPr>
              <a:t>TRUTH 2</a:t>
            </a:r>
            <a:endParaRPr sz="1800" b="1">
              <a:solidFill>
                <a:schemeClr val="accent4"/>
              </a:solidFill>
              <a:latin typeface="Montserrat"/>
              <a:ea typeface="Montserrat"/>
              <a:cs typeface="Montserrat"/>
              <a:sym typeface="Montserrat"/>
            </a:endParaRPr>
          </a:p>
        </p:txBody>
      </p:sp>
      <p:cxnSp>
        <p:nvCxnSpPr>
          <p:cNvPr id="429" name="Google Shape;429;p54"/>
          <p:cNvCxnSpPr/>
          <p:nvPr/>
        </p:nvCxnSpPr>
        <p:spPr>
          <a:xfrm>
            <a:off x="6059250" y="737338"/>
            <a:ext cx="9000" cy="2368200"/>
          </a:xfrm>
          <a:prstGeom prst="straightConnector1">
            <a:avLst/>
          </a:prstGeom>
          <a:noFill/>
          <a:ln w="19050" cap="flat" cmpd="sng">
            <a:solidFill>
              <a:schemeClr val="accent6"/>
            </a:solidFill>
            <a:prstDash val="dot"/>
            <a:round/>
            <a:headEnd type="none" w="med" len="med"/>
            <a:tailEnd type="none" w="med" len="med"/>
          </a:ln>
        </p:spPr>
      </p:cxnSp>
      <p:sp>
        <p:nvSpPr>
          <p:cNvPr id="430" name="Google Shape;430;p54"/>
          <p:cNvSpPr txBox="1"/>
          <p:nvPr/>
        </p:nvSpPr>
        <p:spPr>
          <a:xfrm>
            <a:off x="6251473" y="749475"/>
            <a:ext cx="2535900" cy="461700"/>
          </a:xfrm>
          <a:prstGeom prst="rect">
            <a:avLst/>
          </a:prstGeom>
          <a:solidFill>
            <a:schemeClr val="dk2"/>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accent4"/>
                </a:solidFill>
                <a:latin typeface="Montserrat"/>
                <a:ea typeface="Montserrat"/>
                <a:cs typeface="Montserrat"/>
                <a:sym typeface="Montserrat"/>
              </a:rPr>
              <a:t>TRUTH 3</a:t>
            </a:r>
            <a:endParaRPr sz="1800" b="1">
              <a:solidFill>
                <a:schemeClr val="accent4"/>
              </a:solidFill>
              <a:latin typeface="Montserrat"/>
              <a:ea typeface="Montserrat"/>
              <a:cs typeface="Montserrat"/>
              <a:sym typeface="Montserrat"/>
            </a:endParaRPr>
          </a:p>
        </p:txBody>
      </p:sp>
      <p:cxnSp>
        <p:nvCxnSpPr>
          <p:cNvPr id="431" name="Google Shape;431;p54"/>
          <p:cNvCxnSpPr/>
          <p:nvPr/>
        </p:nvCxnSpPr>
        <p:spPr>
          <a:xfrm>
            <a:off x="439188" y="3246675"/>
            <a:ext cx="8311800" cy="9000"/>
          </a:xfrm>
          <a:prstGeom prst="straightConnector1">
            <a:avLst/>
          </a:prstGeom>
          <a:noFill/>
          <a:ln w="9525" cap="flat" cmpd="sng">
            <a:solidFill>
              <a:schemeClr val="accent6"/>
            </a:solidFill>
            <a:prstDash val="solid"/>
            <a:round/>
            <a:headEnd type="none" w="med" len="med"/>
            <a:tailEnd type="none" w="med" len="med"/>
          </a:ln>
        </p:spPr>
      </p:cxnSp>
      <p:sp>
        <p:nvSpPr>
          <p:cNvPr id="432" name="Google Shape;432;p54"/>
          <p:cNvSpPr txBox="1">
            <a:spLocks noGrp="1"/>
          </p:cNvSpPr>
          <p:nvPr>
            <p:ph type="subTitle" idx="5"/>
          </p:nvPr>
        </p:nvSpPr>
        <p:spPr>
          <a:xfrm>
            <a:off x="3343338" y="1311850"/>
            <a:ext cx="2503500" cy="38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433" name="Google Shape;433;p54"/>
          <p:cNvSpPr txBox="1">
            <a:spLocks noGrp="1"/>
          </p:cNvSpPr>
          <p:nvPr>
            <p:ph type="subTitle" idx="6"/>
          </p:nvPr>
        </p:nvSpPr>
        <p:spPr>
          <a:xfrm>
            <a:off x="3343338" y="1590425"/>
            <a:ext cx="2503500" cy="1527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sp>
        <p:nvSpPr>
          <p:cNvPr id="434" name="Google Shape;434;p54"/>
          <p:cNvSpPr txBox="1">
            <a:spLocks noGrp="1"/>
          </p:cNvSpPr>
          <p:nvPr>
            <p:ph type="subTitle" idx="7"/>
          </p:nvPr>
        </p:nvSpPr>
        <p:spPr>
          <a:xfrm>
            <a:off x="6251801" y="1311850"/>
            <a:ext cx="2503500" cy="380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435" name="Google Shape;435;p54"/>
          <p:cNvSpPr txBox="1">
            <a:spLocks noGrp="1"/>
          </p:cNvSpPr>
          <p:nvPr>
            <p:ph type="subTitle" idx="8"/>
          </p:nvPr>
        </p:nvSpPr>
        <p:spPr>
          <a:xfrm>
            <a:off x="6251800" y="1590425"/>
            <a:ext cx="2503500" cy="15273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sp>
        <p:nvSpPr>
          <p:cNvPr id="436" name="Google Shape;436;p54"/>
          <p:cNvSpPr txBox="1"/>
          <p:nvPr/>
        </p:nvSpPr>
        <p:spPr>
          <a:xfrm>
            <a:off x="408925" y="3712125"/>
            <a:ext cx="83463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TRUTH 1</a:t>
            </a:r>
            <a:endParaRPr sz="1800" b="1">
              <a:solidFill>
                <a:schemeClr val="lt1"/>
              </a:solidFill>
              <a:latin typeface="Montserrat"/>
              <a:ea typeface="Montserrat"/>
              <a:cs typeface="Montserrat"/>
              <a:sym typeface="Montserrat"/>
            </a:endParaRPr>
          </a:p>
        </p:txBody>
      </p:sp>
      <p:sp>
        <p:nvSpPr>
          <p:cNvPr id="437" name="Google Shape;437;p54"/>
          <p:cNvSpPr txBox="1">
            <a:spLocks noGrp="1"/>
          </p:cNvSpPr>
          <p:nvPr>
            <p:ph type="title" idx="9"/>
          </p:nvPr>
        </p:nvSpPr>
        <p:spPr>
          <a:xfrm>
            <a:off x="431275" y="3384697"/>
            <a:ext cx="8301600" cy="276300"/>
          </a:xfrm>
          <a:prstGeom prst="rect">
            <a:avLst/>
          </a:prstGeom>
        </p:spPr>
        <p:txBody>
          <a:bodyPr spcFirstLastPara="1" wrap="square" lIns="91425" tIns="91425" rIns="91425" bIns="91425" anchor="ctr" anchorCtr="0">
            <a:normAutofit/>
          </a:bodyPr>
          <a:lstStyle>
            <a:lvl1pPr lvl="0" algn="ctr" rtl="0">
              <a:spcBef>
                <a:spcPts val="0"/>
              </a:spcBef>
              <a:spcAft>
                <a:spcPts val="0"/>
              </a:spcAft>
              <a:buClr>
                <a:schemeClr val="dk2"/>
              </a:buClr>
              <a:buSzPts val="1800"/>
              <a:buFont typeface="Montserrat"/>
              <a:buNone/>
              <a:defRPr b="1" i="1">
                <a:solidFill>
                  <a:schemeClr val="dk2"/>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cxnSp>
        <p:nvCxnSpPr>
          <p:cNvPr id="438" name="Google Shape;438;p54"/>
          <p:cNvCxnSpPr/>
          <p:nvPr/>
        </p:nvCxnSpPr>
        <p:spPr>
          <a:xfrm>
            <a:off x="425113" y="4575250"/>
            <a:ext cx="8311800" cy="9000"/>
          </a:xfrm>
          <a:prstGeom prst="straightConnector1">
            <a:avLst/>
          </a:prstGeom>
          <a:noFill/>
          <a:ln w="9525" cap="flat" cmpd="sng">
            <a:solidFill>
              <a:schemeClr val="accent6"/>
            </a:solidFill>
            <a:prstDash val="solid"/>
            <a:round/>
            <a:headEnd type="none" w="med" len="med"/>
            <a:tailEnd type="none" w="med" len="med"/>
          </a:ln>
        </p:spPr>
      </p:cxnSp>
      <p:sp>
        <p:nvSpPr>
          <p:cNvPr id="439" name="Google Shape;439;p54"/>
          <p:cNvSpPr txBox="1">
            <a:spLocks noGrp="1"/>
          </p:cNvSpPr>
          <p:nvPr>
            <p:ph type="title" idx="13"/>
          </p:nvPr>
        </p:nvSpPr>
        <p:spPr>
          <a:xfrm>
            <a:off x="447350" y="3712125"/>
            <a:ext cx="8301600" cy="7932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000"/>
              <a:buNone/>
              <a:defRPr sz="1000" i="1">
                <a:latin typeface="Montserrat"/>
                <a:ea typeface="Montserrat"/>
                <a:cs typeface="Montserrat"/>
                <a:sym typeface="Montserrat"/>
              </a:defRPr>
            </a:lvl1pPr>
            <a:lvl2pPr lvl="1" algn="ctr" rtl="0">
              <a:spcBef>
                <a:spcPts val="0"/>
              </a:spcBef>
              <a:spcAft>
                <a:spcPts val="0"/>
              </a:spcAft>
              <a:buSzPts val="1000"/>
              <a:buNone/>
              <a:defRPr sz="1000">
                <a:latin typeface="Montserrat"/>
                <a:ea typeface="Montserrat"/>
                <a:cs typeface="Montserrat"/>
                <a:sym typeface="Montserrat"/>
              </a:defRPr>
            </a:lvl2pPr>
            <a:lvl3pPr lvl="2" algn="ctr" rtl="0">
              <a:spcBef>
                <a:spcPts val="0"/>
              </a:spcBef>
              <a:spcAft>
                <a:spcPts val="0"/>
              </a:spcAft>
              <a:buSzPts val="1000"/>
              <a:buNone/>
              <a:defRPr sz="1000">
                <a:latin typeface="Montserrat"/>
                <a:ea typeface="Montserrat"/>
                <a:cs typeface="Montserrat"/>
                <a:sym typeface="Montserrat"/>
              </a:defRPr>
            </a:lvl3pPr>
            <a:lvl4pPr lvl="3" algn="ctr" rtl="0">
              <a:spcBef>
                <a:spcPts val="0"/>
              </a:spcBef>
              <a:spcAft>
                <a:spcPts val="0"/>
              </a:spcAft>
              <a:buSzPts val="1000"/>
              <a:buNone/>
              <a:defRPr sz="1000">
                <a:latin typeface="Montserrat"/>
                <a:ea typeface="Montserrat"/>
                <a:cs typeface="Montserrat"/>
                <a:sym typeface="Montserrat"/>
              </a:defRPr>
            </a:lvl4pPr>
            <a:lvl5pPr lvl="4" algn="ctr" rtl="0">
              <a:spcBef>
                <a:spcPts val="0"/>
              </a:spcBef>
              <a:spcAft>
                <a:spcPts val="0"/>
              </a:spcAft>
              <a:buSzPts val="1000"/>
              <a:buNone/>
              <a:defRPr sz="1000">
                <a:latin typeface="Montserrat"/>
                <a:ea typeface="Montserrat"/>
                <a:cs typeface="Montserrat"/>
                <a:sym typeface="Montserrat"/>
              </a:defRPr>
            </a:lvl5pPr>
            <a:lvl6pPr lvl="5" algn="ctr" rtl="0">
              <a:spcBef>
                <a:spcPts val="0"/>
              </a:spcBef>
              <a:spcAft>
                <a:spcPts val="0"/>
              </a:spcAft>
              <a:buSzPts val="1000"/>
              <a:buNone/>
              <a:defRPr sz="1000">
                <a:latin typeface="Montserrat"/>
                <a:ea typeface="Montserrat"/>
                <a:cs typeface="Montserrat"/>
                <a:sym typeface="Montserrat"/>
              </a:defRPr>
            </a:lvl6pPr>
            <a:lvl7pPr lvl="6" algn="ctr" rtl="0">
              <a:spcBef>
                <a:spcPts val="0"/>
              </a:spcBef>
              <a:spcAft>
                <a:spcPts val="0"/>
              </a:spcAft>
              <a:buSzPts val="1000"/>
              <a:buNone/>
              <a:defRPr sz="1000">
                <a:latin typeface="Montserrat"/>
                <a:ea typeface="Montserrat"/>
                <a:cs typeface="Montserrat"/>
                <a:sym typeface="Montserrat"/>
              </a:defRPr>
            </a:lvl7pPr>
            <a:lvl8pPr lvl="7" algn="ctr" rtl="0">
              <a:spcBef>
                <a:spcPts val="0"/>
              </a:spcBef>
              <a:spcAft>
                <a:spcPts val="0"/>
              </a:spcAft>
              <a:buSzPts val="1000"/>
              <a:buNone/>
              <a:defRPr sz="1000">
                <a:latin typeface="Montserrat"/>
                <a:ea typeface="Montserrat"/>
                <a:cs typeface="Montserrat"/>
                <a:sym typeface="Montserrat"/>
              </a:defRPr>
            </a:lvl8pPr>
            <a:lvl9pPr lvl="8" algn="ctr" rtl="0">
              <a:spcBef>
                <a:spcPts val="0"/>
              </a:spcBef>
              <a:spcAft>
                <a:spcPts val="0"/>
              </a:spcAft>
              <a:buSzPts val="1000"/>
              <a:buNone/>
              <a:defRPr sz="1000">
                <a:latin typeface="Montserrat"/>
                <a:ea typeface="Montserrat"/>
                <a:cs typeface="Montserrat"/>
                <a:sym typeface="Montserrat"/>
              </a:defRPr>
            </a:lvl9pPr>
          </a:lstStyle>
          <a:p>
            <a:endParaRPr/>
          </a:p>
        </p:txBody>
      </p:sp>
      <p:grpSp>
        <p:nvGrpSpPr>
          <p:cNvPr id="440" name="Google Shape;440;p54"/>
          <p:cNvGrpSpPr/>
          <p:nvPr/>
        </p:nvGrpSpPr>
        <p:grpSpPr>
          <a:xfrm>
            <a:off x="2971800" y="1875945"/>
            <a:ext cx="347400" cy="347400"/>
            <a:chOff x="2962275" y="1881250"/>
            <a:chExt cx="347400" cy="347400"/>
          </a:xfrm>
        </p:grpSpPr>
        <p:sp>
          <p:nvSpPr>
            <p:cNvPr id="441" name="Google Shape;441;p54"/>
            <p:cNvSpPr/>
            <p:nvPr/>
          </p:nvSpPr>
          <p:spPr>
            <a:xfrm>
              <a:off x="2962275" y="1881250"/>
              <a:ext cx="347400" cy="347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4"/>
            <p:cNvSpPr/>
            <p:nvPr/>
          </p:nvSpPr>
          <p:spPr>
            <a:xfrm>
              <a:off x="3021675" y="1940650"/>
              <a:ext cx="228600" cy="228600"/>
            </a:xfrm>
            <a:prstGeom prst="mathPlus">
              <a:avLst>
                <a:gd name="adj1" fmla="val 2352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3" name="Google Shape;443;p54"/>
          <p:cNvGrpSpPr/>
          <p:nvPr/>
        </p:nvGrpSpPr>
        <p:grpSpPr>
          <a:xfrm>
            <a:off x="5890050" y="1874520"/>
            <a:ext cx="347400" cy="347400"/>
            <a:chOff x="2962275" y="1881250"/>
            <a:chExt cx="347400" cy="347400"/>
          </a:xfrm>
        </p:grpSpPr>
        <p:sp>
          <p:nvSpPr>
            <p:cNvPr id="444" name="Google Shape;444;p54"/>
            <p:cNvSpPr/>
            <p:nvPr/>
          </p:nvSpPr>
          <p:spPr>
            <a:xfrm>
              <a:off x="2962275" y="1881250"/>
              <a:ext cx="347400" cy="347400"/>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4"/>
            <p:cNvSpPr/>
            <p:nvPr/>
          </p:nvSpPr>
          <p:spPr>
            <a:xfrm>
              <a:off x="3021675" y="1940650"/>
              <a:ext cx="228600" cy="228600"/>
            </a:xfrm>
            <a:prstGeom prst="mathPlus">
              <a:avLst>
                <a:gd name="adj1" fmla="val 2352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scovery - Content Direction - 1">
  <p:cSld name="SECTION_HEADER_1_1_1_2_1_1_2_1_1_1">
    <p:bg>
      <p:bgPr>
        <a:solidFill>
          <a:schemeClr val="lt1"/>
        </a:solidFill>
        <a:effectLst/>
      </p:bgPr>
    </p:bg>
    <p:spTree>
      <p:nvGrpSpPr>
        <p:cNvPr id="1" name="Shape 446"/>
        <p:cNvGrpSpPr/>
        <p:nvPr/>
      </p:nvGrpSpPr>
      <p:grpSpPr>
        <a:xfrm>
          <a:off x="0" y="0"/>
          <a:ext cx="0" cy="0"/>
          <a:chOff x="0" y="0"/>
          <a:chExt cx="0" cy="0"/>
        </a:xfrm>
      </p:grpSpPr>
      <p:sp>
        <p:nvSpPr>
          <p:cNvPr id="447" name="Google Shape;447;p55"/>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448" name="Google Shape;448;p55"/>
          <p:cNvSpPr txBox="1">
            <a:spLocks noGrp="1"/>
          </p:cNvSpPr>
          <p:nvPr>
            <p:ph type="subTitle" idx="1"/>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449" name="Google Shape;449;p55"/>
          <p:cNvPicPr preferRelativeResize="0"/>
          <p:nvPr/>
        </p:nvPicPr>
        <p:blipFill>
          <a:blip r:embed="rId2">
            <a:alphaModFix/>
          </a:blip>
          <a:stretch>
            <a:fillRect/>
          </a:stretch>
        </p:blipFill>
        <p:spPr>
          <a:xfrm>
            <a:off x="-228600" y="147650"/>
            <a:ext cx="457200" cy="457200"/>
          </a:xfrm>
          <a:prstGeom prst="rect">
            <a:avLst/>
          </a:prstGeom>
          <a:noFill/>
          <a:ln>
            <a:noFill/>
          </a:ln>
        </p:spPr>
      </p:pic>
      <p:sp>
        <p:nvSpPr>
          <p:cNvPr id="450" name="Google Shape;450;p55"/>
          <p:cNvSpPr txBox="1">
            <a:spLocks noGrp="1"/>
          </p:cNvSpPr>
          <p:nvPr>
            <p:ph type="subTitle" idx="2"/>
          </p:nvPr>
        </p:nvSpPr>
        <p:spPr>
          <a:xfrm>
            <a:off x="403104" y="1311875"/>
            <a:ext cx="8296200" cy="38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451" name="Google Shape;451;p55"/>
          <p:cNvSpPr txBox="1">
            <a:spLocks noGrp="1"/>
          </p:cNvSpPr>
          <p:nvPr>
            <p:ph type="subTitle" idx="3"/>
          </p:nvPr>
        </p:nvSpPr>
        <p:spPr>
          <a:xfrm>
            <a:off x="403150" y="1622525"/>
            <a:ext cx="8339400" cy="1589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sp>
        <p:nvSpPr>
          <p:cNvPr id="452" name="Google Shape;452;p55"/>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453" name="Google Shape;453;p55"/>
          <p:cNvSpPr>
            <a:spLocks noGrp="1"/>
          </p:cNvSpPr>
          <p:nvPr>
            <p:ph type="pic" idx="4"/>
          </p:nvPr>
        </p:nvSpPr>
        <p:spPr>
          <a:xfrm>
            <a:off x="117250" y="4752275"/>
            <a:ext cx="1353600" cy="276300"/>
          </a:xfrm>
          <a:prstGeom prst="rect">
            <a:avLst/>
          </a:prstGeom>
          <a:noFill/>
          <a:ln>
            <a:noFill/>
          </a:ln>
        </p:spPr>
      </p:sp>
      <p:sp>
        <p:nvSpPr>
          <p:cNvPr id="454" name="Google Shape;454;p55"/>
          <p:cNvSpPr txBox="1">
            <a:spLocks noGrp="1"/>
          </p:cNvSpPr>
          <p:nvPr>
            <p:ph type="title" idx="5"/>
          </p:nvPr>
        </p:nvSpPr>
        <p:spPr>
          <a:xfrm>
            <a:off x="403100" y="737350"/>
            <a:ext cx="8339400" cy="457200"/>
          </a:xfrm>
          <a:prstGeom prst="rect">
            <a:avLst/>
          </a:prstGeom>
          <a:solidFill>
            <a:schemeClr val="dk2"/>
          </a:solidFill>
        </p:spPr>
        <p:txBody>
          <a:bodyPr spcFirstLastPara="1" wrap="square" lIns="91425" tIns="91425" rIns="91425" bIns="91425" anchor="ctr" anchorCtr="0">
            <a:noAutofit/>
          </a:bodyPr>
          <a:lstStyle>
            <a:lvl1pPr lvl="0" algn="ctr">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a:spcBef>
                <a:spcPts val="0"/>
              </a:spcBef>
              <a:spcAft>
                <a:spcPts val="0"/>
              </a:spcAft>
              <a:buSzPts val="1800"/>
              <a:buNone/>
              <a:defRPr>
                <a:latin typeface="Montserrat"/>
                <a:ea typeface="Montserrat"/>
                <a:cs typeface="Montserrat"/>
                <a:sym typeface="Montserrat"/>
              </a:defRPr>
            </a:lvl2pPr>
            <a:lvl3pPr lvl="2">
              <a:spcBef>
                <a:spcPts val="0"/>
              </a:spcBef>
              <a:spcAft>
                <a:spcPts val="0"/>
              </a:spcAft>
              <a:buSzPts val="1800"/>
              <a:buNone/>
              <a:defRPr>
                <a:latin typeface="Montserrat"/>
                <a:ea typeface="Montserrat"/>
                <a:cs typeface="Montserrat"/>
                <a:sym typeface="Montserrat"/>
              </a:defRPr>
            </a:lvl3pPr>
            <a:lvl4pPr lvl="3">
              <a:spcBef>
                <a:spcPts val="0"/>
              </a:spcBef>
              <a:spcAft>
                <a:spcPts val="0"/>
              </a:spcAft>
              <a:buSzPts val="1800"/>
              <a:buNone/>
              <a:defRPr>
                <a:latin typeface="Montserrat"/>
                <a:ea typeface="Montserrat"/>
                <a:cs typeface="Montserrat"/>
                <a:sym typeface="Montserrat"/>
              </a:defRPr>
            </a:lvl4pPr>
            <a:lvl5pPr lvl="4">
              <a:spcBef>
                <a:spcPts val="0"/>
              </a:spcBef>
              <a:spcAft>
                <a:spcPts val="0"/>
              </a:spcAft>
              <a:buSzPts val="1800"/>
              <a:buNone/>
              <a:defRPr>
                <a:latin typeface="Montserrat"/>
                <a:ea typeface="Montserrat"/>
                <a:cs typeface="Montserrat"/>
                <a:sym typeface="Montserrat"/>
              </a:defRPr>
            </a:lvl5pPr>
            <a:lvl6pPr lvl="5">
              <a:spcBef>
                <a:spcPts val="0"/>
              </a:spcBef>
              <a:spcAft>
                <a:spcPts val="0"/>
              </a:spcAft>
              <a:buSzPts val="1800"/>
              <a:buNone/>
              <a:defRPr>
                <a:latin typeface="Montserrat"/>
                <a:ea typeface="Montserrat"/>
                <a:cs typeface="Montserrat"/>
                <a:sym typeface="Montserrat"/>
              </a:defRPr>
            </a:lvl6pPr>
            <a:lvl7pPr lvl="6">
              <a:spcBef>
                <a:spcPts val="0"/>
              </a:spcBef>
              <a:spcAft>
                <a:spcPts val="0"/>
              </a:spcAft>
              <a:buSzPts val="1800"/>
              <a:buNone/>
              <a:defRPr>
                <a:latin typeface="Montserrat"/>
                <a:ea typeface="Montserrat"/>
                <a:cs typeface="Montserrat"/>
                <a:sym typeface="Montserrat"/>
              </a:defRPr>
            </a:lvl7pPr>
            <a:lvl8pPr lvl="7">
              <a:spcBef>
                <a:spcPts val="0"/>
              </a:spcBef>
              <a:spcAft>
                <a:spcPts val="0"/>
              </a:spcAft>
              <a:buSzPts val="1800"/>
              <a:buNone/>
              <a:defRPr>
                <a:latin typeface="Montserrat"/>
                <a:ea typeface="Montserrat"/>
                <a:cs typeface="Montserrat"/>
                <a:sym typeface="Montserrat"/>
              </a:defRPr>
            </a:lvl8pPr>
            <a:lvl9pPr lvl="8">
              <a:spcBef>
                <a:spcPts val="0"/>
              </a:spcBef>
              <a:spcAft>
                <a:spcPts val="0"/>
              </a:spcAft>
              <a:buSzPts val="1800"/>
              <a:buNone/>
              <a:defRPr>
                <a:latin typeface="Montserrat"/>
                <a:ea typeface="Montserrat"/>
                <a:cs typeface="Montserrat"/>
                <a:sym typeface="Montserrat"/>
              </a:defRPr>
            </a:lvl9pPr>
          </a:lstStyle>
          <a:p>
            <a:endParaRPr/>
          </a:p>
        </p:txBody>
      </p:sp>
      <p:sp>
        <p:nvSpPr>
          <p:cNvPr id="455" name="Google Shape;455;p55"/>
          <p:cNvSpPr txBox="1"/>
          <p:nvPr/>
        </p:nvSpPr>
        <p:spPr>
          <a:xfrm rot="-5400000">
            <a:off x="-17675" y="3804475"/>
            <a:ext cx="1103100" cy="261600"/>
          </a:xfrm>
          <a:prstGeom prst="rect">
            <a:avLst/>
          </a:prstGeom>
          <a:solidFill>
            <a:schemeClr val="accent4"/>
          </a:solidFill>
          <a:ln>
            <a:noFill/>
          </a:ln>
        </p:spPr>
        <p:txBody>
          <a:bodyPr spcFirstLastPara="1" wrap="square" lIns="0" tIns="0" rIns="0" bIns="0" anchor="t" anchorCtr="0">
            <a:spAutoFit/>
          </a:bodyPr>
          <a:lstStyle/>
          <a:p>
            <a:pPr marL="0" lvl="0" indent="0" algn="ctr" rtl="0">
              <a:spcBef>
                <a:spcPts val="0"/>
              </a:spcBef>
              <a:spcAft>
                <a:spcPts val="0"/>
              </a:spcAft>
              <a:buNone/>
            </a:pPr>
            <a:r>
              <a:rPr lang="en" sz="1700" b="1">
                <a:solidFill>
                  <a:schemeClr val="dk2"/>
                </a:solidFill>
                <a:latin typeface="Montserrat"/>
                <a:ea typeface="Montserrat"/>
                <a:cs typeface="Montserrat"/>
                <a:sym typeface="Montserrat"/>
              </a:rPr>
              <a:t>IT IS:</a:t>
            </a:r>
            <a:endParaRPr sz="1700" b="1">
              <a:solidFill>
                <a:schemeClr val="dk2"/>
              </a:solidFill>
              <a:latin typeface="Montserrat"/>
              <a:ea typeface="Montserrat"/>
              <a:cs typeface="Montserrat"/>
              <a:sym typeface="Montserrat"/>
            </a:endParaRPr>
          </a:p>
        </p:txBody>
      </p:sp>
      <p:cxnSp>
        <p:nvCxnSpPr>
          <p:cNvPr id="456" name="Google Shape;456;p55"/>
          <p:cNvCxnSpPr/>
          <p:nvPr/>
        </p:nvCxnSpPr>
        <p:spPr>
          <a:xfrm>
            <a:off x="403063" y="3322875"/>
            <a:ext cx="8339400" cy="9300"/>
          </a:xfrm>
          <a:prstGeom prst="straightConnector1">
            <a:avLst/>
          </a:prstGeom>
          <a:noFill/>
          <a:ln w="9525" cap="flat" cmpd="sng">
            <a:solidFill>
              <a:schemeClr val="accent6"/>
            </a:solidFill>
            <a:prstDash val="solid"/>
            <a:round/>
            <a:headEnd type="none" w="med" len="med"/>
            <a:tailEnd type="none" w="med" len="med"/>
          </a:ln>
        </p:spPr>
      </p:cxnSp>
      <p:cxnSp>
        <p:nvCxnSpPr>
          <p:cNvPr id="457" name="Google Shape;457;p55"/>
          <p:cNvCxnSpPr/>
          <p:nvPr/>
        </p:nvCxnSpPr>
        <p:spPr>
          <a:xfrm>
            <a:off x="387588" y="4545800"/>
            <a:ext cx="8311800" cy="9000"/>
          </a:xfrm>
          <a:prstGeom prst="straightConnector1">
            <a:avLst/>
          </a:prstGeom>
          <a:noFill/>
          <a:ln w="9525" cap="flat" cmpd="sng">
            <a:solidFill>
              <a:schemeClr val="accent6"/>
            </a:solidFill>
            <a:prstDash val="solid"/>
            <a:round/>
            <a:headEnd type="none" w="med" len="med"/>
            <a:tailEnd type="none" w="med" len="med"/>
          </a:ln>
        </p:spPr>
      </p:cxnSp>
      <p:sp>
        <p:nvSpPr>
          <p:cNvPr id="458" name="Google Shape;458;p55"/>
          <p:cNvSpPr txBox="1">
            <a:spLocks noGrp="1"/>
          </p:cNvSpPr>
          <p:nvPr>
            <p:ph type="subTitle" idx="6"/>
          </p:nvPr>
        </p:nvSpPr>
        <p:spPr>
          <a:xfrm>
            <a:off x="727325" y="3394025"/>
            <a:ext cx="8015100" cy="1089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900"/>
              <a:buNone/>
              <a:defRPr sz="900" b="1">
                <a:solidFill>
                  <a:schemeClr val="dk2"/>
                </a:solidFill>
              </a:defRPr>
            </a:lvl1pPr>
            <a:lvl2pPr lvl="1" rtl="0">
              <a:lnSpc>
                <a:spcPct val="100000"/>
              </a:lnSpc>
              <a:spcBef>
                <a:spcPts val="0"/>
              </a:spcBef>
              <a:spcAft>
                <a:spcPts val="0"/>
              </a:spcAft>
              <a:buClr>
                <a:schemeClr val="dk2"/>
              </a:buClr>
              <a:buSzPts val="900"/>
              <a:buNone/>
              <a:defRPr sz="900" b="1">
                <a:solidFill>
                  <a:schemeClr val="dk2"/>
                </a:solidFill>
              </a:defRPr>
            </a:lvl2pPr>
            <a:lvl3pPr lvl="2" rtl="0">
              <a:lnSpc>
                <a:spcPct val="100000"/>
              </a:lnSpc>
              <a:spcBef>
                <a:spcPts val="0"/>
              </a:spcBef>
              <a:spcAft>
                <a:spcPts val="0"/>
              </a:spcAft>
              <a:buClr>
                <a:schemeClr val="dk2"/>
              </a:buClr>
              <a:buSzPts val="900"/>
              <a:buNone/>
              <a:defRPr sz="900" b="1">
                <a:solidFill>
                  <a:schemeClr val="dk2"/>
                </a:solidFill>
              </a:defRPr>
            </a:lvl3pPr>
            <a:lvl4pPr lvl="3" rtl="0">
              <a:lnSpc>
                <a:spcPct val="100000"/>
              </a:lnSpc>
              <a:spcBef>
                <a:spcPts val="0"/>
              </a:spcBef>
              <a:spcAft>
                <a:spcPts val="0"/>
              </a:spcAft>
              <a:buClr>
                <a:schemeClr val="dk2"/>
              </a:buClr>
              <a:buSzPts val="900"/>
              <a:buNone/>
              <a:defRPr sz="900" b="1">
                <a:solidFill>
                  <a:schemeClr val="dk2"/>
                </a:solidFill>
              </a:defRPr>
            </a:lvl4pPr>
            <a:lvl5pPr lvl="4" rtl="0">
              <a:lnSpc>
                <a:spcPct val="100000"/>
              </a:lnSpc>
              <a:spcBef>
                <a:spcPts val="0"/>
              </a:spcBef>
              <a:spcAft>
                <a:spcPts val="0"/>
              </a:spcAft>
              <a:buClr>
                <a:schemeClr val="dk2"/>
              </a:buClr>
              <a:buSzPts val="900"/>
              <a:buNone/>
              <a:defRPr sz="900" b="1">
                <a:solidFill>
                  <a:schemeClr val="dk2"/>
                </a:solidFill>
              </a:defRPr>
            </a:lvl5pPr>
            <a:lvl6pPr lvl="5" rtl="0">
              <a:lnSpc>
                <a:spcPct val="100000"/>
              </a:lnSpc>
              <a:spcBef>
                <a:spcPts val="0"/>
              </a:spcBef>
              <a:spcAft>
                <a:spcPts val="0"/>
              </a:spcAft>
              <a:buClr>
                <a:schemeClr val="dk2"/>
              </a:buClr>
              <a:buSzPts val="900"/>
              <a:buNone/>
              <a:defRPr sz="900" b="1">
                <a:solidFill>
                  <a:schemeClr val="dk2"/>
                </a:solidFill>
              </a:defRPr>
            </a:lvl6pPr>
            <a:lvl7pPr lvl="6" rtl="0">
              <a:lnSpc>
                <a:spcPct val="100000"/>
              </a:lnSpc>
              <a:spcBef>
                <a:spcPts val="0"/>
              </a:spcBef>
              <a:spcAft>
                <a:spcPts val="0"/>
              </a:spcAft>
              <a:buClr>
                <a:schemeClr val="dk2"/>
              </a:buClr>
              <a:buSzPts val="900"/>
              <a:buNone/>
              <a:defRPr sz="900" b="1">
                <a:solidFill>
                  <a:schemeClr val="dk2"/>
                </a:solidFill>
              </a:defRPr>
            </a:lvl7pPr>
            <a:lvl8pPr lvl="7" rtl="0">
              <a:lnSpc>
                <a:spcPct val="100000"/>
              </a:lnSpc>
              <a:spcBef>
                <a:spcPts val="0"/>
              </a:spcBef>
              <a:spcAft>
                <a:spcPts val="0"/>
              </a:spcAft>
              <a:buClr>
                <a:schemeClr val="dk2"/>
              </a:buClr>
              <a:buSzPts val="900"/>
              <a:buNone/>
              <a:defRPr sz="900" b="1">
                <a:solidFill>
                  <a:schemeClr val="dk2"/>
                </a:solidFill>
              </a:defRPr>
            </a:lvl8pPr>
            <a:lvl9pPr lvl="8" rtl="0">
              <a:lnSpc>
                <a:spcPct val="100000"/>
              </a:lnSpc>
              <a:spcBef>
                <a:spcPts val="0"/>
              </a:spcBef>
              <a:spcAft>
                <a:spcPts val="0"/>
              </a:spcAft>
              <a:buClr>
                <a:schemeClr val="dk2"/>
              </a:buClr>
              <a:buSzPts val="900"/>
              <a:buNone/>
              <a:defRPr sz="900" b="1">
                <a:solidFill>
                  <a:schemeClr val="dk2"/>
                </a:solidFill>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iscovery - Content Direction - 2">
  <p:cSld name="SECTION_HEADER_1_1_1_2_1_1_2_1_1_1_1">
    <p:bg>
      <p:bgPr>
        <a:solidFill>
          <a:schemeClr val="lt1"/>
        </a:solidFill>
        <a:effectLst/>
      </p:bgPr>
    </p:bg>
    <p:spTree>
      <p:nvGrpSpPr>
        <p:cNvPr id="1" name="Shape 459"/>
        <p:cNvGrpSpPr/>
        <p:nvPr/>
      </p:nvGrpSpPr>
      <p:grpSpPr>
        <a:xfrm>
          <a:off x="0" y="0"/>
          <a:ext cx="0" cy="0"/>
          <a:chOff x="0" y="0"/>
          <a:chExt cx="0" cy="0"/>
        </a:xfrm>
      </p:grpSpPr>
      <p:sp>
        <p:nvSpPr>
          <p:cNvPr id="460" name="Google Shape;460;p56"/>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461" name="Google Shape;461;p56"/>
          <p:cNvSpPr txBox="1">
            <a:spLocks noGrp="1"/>
          </p:cNvSpPr>
          <p:nvPr>
            <p:ph type="subTitle" idx="1"/>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462" name="Google Shape;462;p56"/>
          <p:cNvPicPr preferRelativeResize="0"/>
          <p:nvPr/>
        </p:nvPicPr>
        <p:blipFill>
          <a:blip r:embed="rId2">
            <a:alphaModFix/>
          </a:blip>
          <a:stretch>
            <a:fillRect/>
          </a:stretch>
        </p:blipFill>
        <p:spPr>
          <a:xfrm>
            <a:off x="-228600" y="147650"/>
            <a:ext cx="457200" cy="457200"/>
          </a:xfrm>
          <a:prstGeom prst="rect">
            <a:avLst/>
          </a:prstGeom>
          <a:noFill/>
          <a:ln>
            <a:noFill/>
          </a:ln>
        </p:spPr>
      </p:pic>
      <p:sp>
        <p:nvSpPr>
          <p:cNvPr id="463" name="Google Shape;463;p56"/>
          <p:cNvSpPr txBox="1">
            <a:spLocks noGrp="1"/>
          </p:cNvSpPr>
          <p:nvPr>
            <p:ph type="subTitle" idx="2"/>
          </p:nvPr>
        </p:nvSpPr>
        <p:spPr>
          <a:xfrm>
            <a:off x="403082" y="1311875"/>
            <a:ext cx="3886200" cy="38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464" name="Google Shape;464;p56"/>
          <p:cNvSpPr txBox="1">
            <a:spLocks noGrp="1"/>
          </p:cNvSpPr>
          <p:nvPr>
            <p:ph type="subTitle" idx="3"/>
          </p:nvPr>
        </p:nvSpPr>
        <p:spPr>
          <a:xfrm>
            <a:off x="403101" y="1622516"/>
            <a:ext cx="3886200" cy="1589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cxnSp>
        <p:nvCxnSpPr>
          <p:cNvPr id="465" name="Google Shape;465;p56"/>
          <p:cNvCxnSpPr/>
          <p:nvPr/>
        </p:nvCxnSpPr>
        <p:spPr>
          <a:xfrm>
            <a:off x="4560525" y="737350"/>
            <a:ext cx="9000" cy="2474700"/>
          </a:xfrm>
          <a:prstGeom prst="straightConnector1">
            <a:avLst/>
          </a:prstGeom>
          <a:noFill/>
          <a:ln w="19050" cap="flat" cmpd="sng">
            <a:solidFill>
              <a:schemeClr val="accent6"/>
            </a:solidFill>
            <a:prstDash val="dot"/>
            <a:round/>
            <a:headEnd type="none" w="med" len="med"/>
            <a:tailEnd type="none" w="med" len="med"/>
          </a:ln>
        </p:spPr>
      </p:cxnSp>
      <p:sp>
        <p:nvSpPr>
          <p:cNvPr id="466" name="Google Shape;466;p56"/>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467" name="Google Shape;467;p56"/>
          <p:cNvSpPr>
            <a:spLocks noGrp="1"/>
          </p:cNvSpPr>
          <p:nvPr>
            <p:ph type="pic" idx="4"/>
          </p:nvPr>
        </p:nvSpPr>
        <p:spPr>
          <a:xfrm>
            <a:off x="117250" y="4752275"/>
            <a:ext cx="1353600" cy="276300"/>
          </a:xfrm>
          <a:prstGeom prst="rect">
            <a:avLst/>
          </a:prstGeom>
          <a:noFill/>
          <a:ln>
            <a:noFill/>
          </a:ln>
        </p:spPr>
      </p:sp>
      <p:sp>
        <p:nvSpPr>
          <p:cNvPr id="468" name="Google Shape;468;p56"/>
          <p:cNvSpPr txBox="1">
            <a:spLocks noGrp="1"/>
          </p:cNvSpPr>
          <p:nvPr>
            <p:ph type="subTitle" idx="5"/>
          </p:nvPr>
        </p:nvSpPr>
        <p:spPr>
          <a:xfrm>
            <a:off x="4858700" y="1311860"/>
            <a:ext cx="3886200" cy="38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469" name="Google Shape;469;p56"/>
          <p:cNvSpPr txBox="1">
            <a:spLocks noGrp="1"/>
          </p:cNvSpPr>
          <p:nvPr>
            <p:ph type="subTitle" idx="6"/>
          </p:nvPr>
        </p:nvSpPr>
        <p:spPr>
          <a:xfrm>
            <a:off x="4858719" y="1622483"/>
            <a:ext cx="3886200" cy="1589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sp>
        <p:nvSpPr>
          <p:cNvPr id="470" name="Google Shape;470;p56"/>
          <p:cNvSpPr txBox="1">
            <a:spLocks noGrp="1"/>
          </p:cNvSpPr>
          <p:nvPr>
            <p:ph type="title" idx="7"/>
          </p:nvPr>
        </p:nvSpPr>
        <p:spPr>
          <a:xfrm>
            <a:off x="403082" y="737350"/>
            <a:ext cx="3886200" cy="45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471" name="Google Shape;471;p56"/>
          <p:cNvSpPr txBox="1">
            <a:spLocks noGrp="1"/>
          </p:cNvSpPr>
          <p:nvPr>
            <p:ph type="title" idx="8"/>
          </p:nvPr>
        </p:nvSpPr>
        <p:spPr>
          <a:xfrm>
            <a:off x="4858700" y="737350"/>
            <a:ext cx="3886200" cy="45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472" name="Google Shape;472;p56"/>
          <p:cNvSpPr txBox="1"/>
          <p:nvPr/>
        </p:nvSpPr>
        <p:spPr>
          <a:xfrm rot="-5400000">
            <a:off x="-17675" y="3804475"/>
            <a:ext cx="1103100" cy="261600"/>
          </a:xfrm>
          <a:prstGeom prst="rect">
            <a:avLst/>
          </a:prstGeom>
          <a:solidFill>
            <a:schemeClr val="accent4"/>
          </a:solidFill>
          <a:ln>
            <a:noFill/>
          </a:ln>
        </p:spPr>
        <p:txBody>
          <a:bodyPr spcFirstLastPara="1" wrap="square" lIns="0" tIns="0" rIns="0" bIns="0" anchor="t" anchorCtr="0">
            <a:spAutoFit/>
          </a:bodyPr>
          <a:lstStyle/>
          <a:p>
            <a:pPr marL="0" lvl="0" indent="0" algn="ctr" rtl="0">
              <a:spcBef>
                <a:spcPts val="0"/>
              </a:spcBef>
              <a:spcAft>
                <a:spcPts val="0"/>
              </a:spcAft>
              <a:buNone/>
            </a:pPr>
            <a:r>
              <a:rPr lang="en" sz="1700" b="1">
                <a:solidFill>
                  <a:schemeClr val="dk2"/>
                </a:solidFill>
                <a:latin typeface="Montserrat"/>
                <a:ea typeface="Montserrat"/>
                <a:cs typeface="Montserrat"/>
                <a:sym typeface="Montserrat"/>
              </a:rPr>
              <a:t>IT IS:</a:t>
            </a:r>
            <a:endParaRPr sz="1700" b="1">
              <a:solidFill>
                <a:schemeClr val="dk2"/>
              </a:solidFill>
              <a:latin typeface="Montserrat"/>
              <a:ea typeface="Montserrat"/>
              <a:cs typeface="Montserrat"/>
              <a:sym typeface="Montserrat"/>
            </a:endParaRPr>
          </a:p>
        </p:txBody>
      </p:sp>
      <p:cxnSp>
        <p:nvCxnSpPr>
          <p:cNvPr id="473" name="Google Shape;473;p56"/>
          <p:cNvCxnSpPr/>
          <p:nvPr/>
        </p:nvCxnSpPr>
        <p:spPr>
          <a:xfrm>
            <a:off x="395325" y="3322875"/>
            <a:ext cx="8339400" cy="9300"/>
          </a:xfrm>
          <a:prstGeom prst="straightConnector1">
            <a:avLst/>
          </a:prstGeom>
          <a:noFill/>
          <a:ln w="9525" cap="flat" cmpd="sng">
            <a:solidFill>
              <a:schemeClr val="accent6"/>
            </a:solidFill>
            <a:prstDash val="solid"/>
            <a:round/>
            <a:headEnd type="none" w="med" len="med"/>
            <a:tailEnd type="none" w="med" len="med"/>
          </a:ln>
        </p:spPr>
      </p:cxnSp>
      <p:cxnSp>
        <p:nvCxnSpPr>
          <p:cNvPr id="474" name="Google Shape;474;p56"/>
          <p:cNvCxnSpPr/>
          <p:nvPr/>
        </p:nvCxnSpPr>
        <p:spPr>
          <a:xfrm>
            <a:off x="409125" y="4545800"/>
            <a:ext cx="8311800" cy="9000"/>
          </a:xfrm>
          <a:prstGeom prst="straightConnector1">
            <a:avLst/>
          </a:prstGeom>
          <a:noFill/>
          <a:ln w="9525" cap="flat" cmpd="sng">
            <a:solidFill>
              <a:schemeClr val="accent6"/>
            </a:solidFill>
            <a:prstDash val="solid"/>
            <a:round/>
            <a:headEnd type="none" w="med" len="med"/>
            <a:tailEnd type="none" w="med" len="med"/>
          </a:ln>
        </p:spPr>
      </p:cxnSp>
      <p:sp>
        <p:nvSpPr>
          <p:cNvPr id="475" name="Google Shape;475;p56"/>
          <p:cNvSpPr txBox="1"/>
          <p:nvPr/>
        </p:nvSpPr>
        <p:spPr>
          <a:xfrm rot="-5400000">
            <a:off x="4209375" y="3808188"/>
            <a:ext cx="1103100" cy="261600"/>
          </a:xfrm>
          <a:prstGeom prst="rect">
            <a:avLst/>
          </a:prstGeom>
          <a:solidFill>
            <a:schemeClr val="accent4"/>
          </a:solidFill>
          <a:ln>
            <a:noFill/>
          </a:ln>
        </p:spPr>
        <p:txBody>
          <a:bodyPr spcFirstLastPara="1" wrap="square" lIns="0" tIns="0" rIns="0" bIns="0" anchor="t" anchorCtr="0">
            <a:spAutoFit/>
          </a:bodyPr>
          <a:lstStyle/>
          <a:p>
            <a:pPr marL="0" lvl="0" indent="0" algn="ctr" rtl="0">
              <a:spcBef>
                <a:spcPts val="0"/>
              </a:spcBef>
              <a:spcAft>
                <a:spcPts val="0"/>
              </a:spcAft>
              <a:buNone/>
            </a:pPr>
            <a:r>
              <a:rPr lang="en" sz="1700" b="1">
                <a:solidFill>
                  <a:schemeClr val="dk2"/>
                </a:solidFill>
                <a:latin typeface="Montserrat"/>
                <a:ea typeface="Montserrat"/>
                <a:cs typeface="Montserrat"/>
                <a:sym typeface="Montserrat"/>
              </a:rPr>
              <a:t>IT IS:</a:t>
            </a:r>
            <a:endParaRPr sz="1700" b="1">
              <a:solidFill>
                <a:schemeClr val="dk2"/>
              </a:solidFill>
              <a:latin typeface="Montserrat"/>
              <a:ea typeface="Montserrat"/>
              <a:cs typeface="Montserrat"/>
              <a:sym typeface="Montserrat"/>
            </a:endParaRPr>
          </a:p>
        </p:txBody>
      </p:sp>
      <p:sp>
        <p:nvSpPr>
          <p:cNvPr id="476" name="Google Shape;476;p56"/>
          <p:cNvSpPr txBox="1">
            <a:spLocks noGrp="1"/>
          </p:cNvSpPr>
          <p:nvPr>
            <p:ph type="subTitle" idx="9"/>
          </p:nvPr>
        </p:nvSpPr>
        <p:spPr>
          <a:xfrm>
            <a:off x="727325" y="3394025"/>
            <a:ext cx="3660600" cy="1089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900"/>
              <a:buNone/>
              <a:defRPr sz="900" b="1">
                <a:solidFill>
                  <a:schemeClr val="dk2"/>
                </a:solidFill>
              </a:defRPr>
            </a:lvl1pPr>
            <a:lvl2pPr lvl="1" rtl="0">
              <a:lnSpc>
                <a:spcPct val="100000"/>
              </a:lnSpc>
              <a:spcBef>
                <a:spcPts val="0"/>
              </a:spcBef>
              <a:spcAft>
                <a:spcPts val="0"/>
              </a:spcAft>
              <a:buClr>
                <a:schemeClr val="dk2"/>
              </a:buClr>
              <a:buSzPts val="900"/>
              <a:buNone/>
              <a:defRPr sz="900" b="1">
                <a:solidFill>
                  <a:schemeClr val="dk2"/>
                </a:solidFill>
              </a:defRPr>
            </a:lvl2pPr>
            <a:lvl3pPr lvl="2" rtl="0">
              <a:lnSpc>
                <a:spcPct val="100000"/>
              </a:lnSpc>
              <a:spcBef>
                <a:spcPts val="0"/>
              </a:spcBef>
              <a:spcAft>
                <a:spcPts val="0"/>
              </a:spcAft>
              <a:buClr>
                <a:schemeClr val="dk2"/>
              </a:buClr>
              <a:buSzPts val="900"/>
              <a:buNone/>
              <a:defRPr sz="900" b="1">
                <a:solidFill>
                  <a:schemeClr val="dk2"/>
                </a:solidFill>
              </a:defRPr>
            </a:lvl3pPr>
            <a:lvl4pPr lvl="3" rtl="0">
              <a:lnSpc>
                <a:spcPct val="100000"/>
              </a:lnSpc>
              <a:spcBef>
                <a:spcPts val="0"/>
              </a:spcBef>
              <a:spcAft>
                <a:spcPts val="0"/>
              </a:spcAft>
              <a:buClr>
                <a:schemeClr val="dk2"/>
              </a:buClr>
              <a:buSzPts val="900"/>
              <a:buNone/>
              <a:defRPr sz="900" b="1">
                <a:solidFill>
                  <a:schemeClr val="dk2"/>
                </a:solidFill>
              </a:defRPr>
            </a:lvl4pPr>
            <a:lvl5pPr lvl="4" rtl="0">
              <a:lnSpc>
                <a:spcPct val="100000"/>
              </a:lnSpc>
              <a:spcBef>
                <a:spcPts val="0"/>
              </a:spcBef>
              <a:spcAft>
                <a:spcPts val="0"/>
              </a:spcAft>
              <a:buClr>
                <a:schemeClr val="dk2"/>
              </a:buClr>
              <a:buSzPts val="900"/>
              <a:buNone/>
              <a:defRPr sz="900" b="1">
                <a:solidFill>
                  <a:schemeClr val="dk2"/>
                </a:solidFill>
              </a:defRPr>
            </a:lvl5pPr>
            <a:lvl6pPr lvl="5" rtl="0">
              <a:lnSpc>
                <a:spcPct val="100000"/>
              </a:lnSpc>
              <a:spcBef>
                <a:spcPts val="0"/>
              </a:spcBef>
              <a:spcAft>
                <a:spcPts val="0"/>
              </a:spcAft>
              <a:buClr>
                <a:schemeClr val="dk2"/>
              </a:buClr>
              <a:buSzPts val="900"/>
              <a:buNone/>
              <a:defRPr sz="900" b="1">
                <a:solidFill>
                  <a:schemeClr val="dk2"/>
                </a:solidFill>
              </a:defRPr>
            </a:lvl6pPr>
            <a:lvl7pPr lvl="6" rtl="0">
              <a:lnSpc>
                <a:spcPct val="100000"/>
              </a:lnSpc>
              <a:spcBef>
                <a:spcPts val="0"/>
              </a:spcBef>
              <a:spcAft>
                <a:spcPts val="0"/>
              </a:spcAft>
              <a:buClr>
                <a:schemeClr val="dk2"/>
              </a:buClr>
              <a:buSzPts val="900"/>
              <a:buNone/>
              <a:defRPr sz="900" b="1">
                <a:solidFill>
                  <a:schemeClr val="dk2"/>
                </a:solidFill>
              </a:defRPr>
            </a:lvl7pPr>
            <a:lvl8pPr lvl="7" rtl="0">
              <a:lnSpc>
                <a:spcPct val="100000"/>
              </a:lnSpc>
              <a:spcBef>
                <a:spcPts val="0"/>
              </a:spcBef>
              <a:spcAft>
                <a:spcPts val="0"/>
              </a:spcAft>
              <a:buClr>
                <a:schemeClr val="dk2"/>
              </a:buClr>
              <a:buSzPts val="900"/>
              <a:buNone/>
              <a:defRPr sz="900" b="1">
                <a:solidFill>
                  <a:schemeClr val="dk2"/>
                </a:solidFill>
              </a:defRPr>
            </a:lvl8pPr>
            <a:lvl9pPr lvl="8" rtl="0">
              <a:lnSpc>
                <a:spcPct val="100000"/>
              </a:lnSpc>
              <a:spcBef>
                <a:spcPts val="0"/>
              </a:spcBef>
              <a:spcAft>
                <a:spcPts val="0"/>
              </a:spcAft>
              <a:buClr>
                <a:schemeClr val="dk2"/>
              </a:buClr>
              <a:buSzPts val="900"/>
              <a:buNone/>
              <a:defRPr sz="900" b="1">
                <a:solidFill>
                  <a:schemeClr val="dk2"/>
                </a:solidFill>
              </a:defRPr>
            </a:lvl9pPr>
          </a:lstStyle>
          <a:p>
            <a:endParaRPr/>
          </a:p>
        </p:txBody>
      </p:sp>
      <p:sp>
        <p:nvSpPr>
          <p:cNvPr id="477" name="Google Shape;477;p56"/>
          <p:cNvSpPr txBox="1">
            <a:spLocks noGrp="1"/>
          </p:cNvSpPr>
          <p:nvPr>
            <p:ph type="subTitle" idx="13"/>
          </p:nvPr>
        </p:nvSpPr>
        <p:spPr>
          <a:xfrm>
            <a:off x="4951775" y="3397750"/>
            <a:ext cx="3793200" cy="1089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900"/>
              <a:buNone/>
              <a:defRPr sz="900" b="1">
                <a:solidFill>
                  <a:schemeClr val="dk2"/>
                </a:solidFill>
              </a:defRPr>
            </a:lvl1pPr>
            <a:lvl2pPr lvl="1" rtl="0">
              <a:lnSpc>
                <a:spcPct val="100000"/>
              </a:lnSpc>
              <a:spcBef>
                <a:spcPts val="0"/>
              </a:spcBef>
              <a:spcAft>
                <a:spcPts val="0"/>
              </a:spcAft>
              <a:buClr>
                <a:schemeClr val="dk2"/>
              </a:buClr>
              <a:buSzPts val="900"/>
              <a:buNone/>
              <a:defRPr sz="900" b="1">
                <a:solidFill>
                  <a:schemeClr val="dk2"/>
                </a:solidFill>
              </a:defRPr>
            </a:lvl2pPr>
            <a:lvl3pPr lvl="2" rtl="0">
              <a:lnSpc>
                <a:spcPct val="100000"/>
              </a:lnSpc>
              <a:spcBef>
                <a:spcPts val="0"/>
              </a:spcBef>
              <a:spcAft>
                <a:spcPts val="0"/>
              </a:spcAft>
              <a:buClr>
                <a:schemeClr val="dk2"/>
              </a:buClr>
              <a:buSzPts val="900"/>
              <a:buNone/>
              <a:defRPr sz="900" b="1">
                <a:solidFill>
                  <a:schemeClr val="dk2"/>
                </a:solidFill>
              </a:defRPr>
            </a:lvl3pPr>
            <a:lvl4pPr lvl="3" rtl="0">
              <a:lnSpc>
                <a:spcPct val="100000"/>
              </a:lnSpc>
              <a:spcBef>
                <a:spcPts val="0"/>
              </a:spcBef>
              <a:spcAft>
                <a:spcPts val="0"/>
              </a:spcAft>
              <a:buClr>
                <a:schemeClr val="dk2"/>
              </a:buClr>
              <a:buSzPts val="900"/>
              <a:buNone/>
              <a:defRPr sz="900" b="1">
                <a:solidFill>
                  <a:schemeClr val="dk2"/>
                </a:solidFill>
              </a:defRPr>
            </a:lvl4pPr>
            <a:lvl5pPr lvl="4" rtl="0">
              <a:lnSpc>
                <a:spcPct val="100000"/>
              </a:lnSpc>
              <a:spcBef>
                <a:spcPts val="0"/>
              </a:spcBef>
              <a:spcAft>
                <a:spcPts val="0"/>
              </a:spcAft>
              <a:buClr>
                <a:schemeClr val="dk2"/>
              </a:buClr>
              <a:buSzPts val="900"/>
              <a:buNone/>
              <a:defRPr sz="900" b="1">
                <a:solidFill>
                  <a:schemeClr val="dk2"/>
                </a:solidFill>
              </a:defRPr>
            </a:lvl5pPr>
            <a:lvl6pPr lvl="5" rtl="0">
              <a:lnSpc>
                <a:spcPct val="100000"/>
              </a:lnSpc>
              <a:spcBef>
                <a:spcPts val="0"/>
              </a:spcBef>
              <a:spcAft>
                <a:spcPts val="0"/>
              </a:spcAft>
              <a:buClr>
                <a:schemeClr val="dk2"/>
              </a:buClr>
              <a:buSzPts val="900"/>
              <a:buNone/>
              <a:defRPr sz="900" b="1">
                <a:solidFill>
                  <a:schemeClr val="dk2"/>
                </a:solidFill>
              </a:defRPr>
            </a:lvl6pPr>
            <a:lvl7pPr lvl="6" rtl="0">
              <a:lnSpc>
                <a:spcPct val="100000"/>
              </a:lnSpc>
              <a:spcBef>
                <a:spcPts val="0"/>
              </a:spcBef>
              <a:spcAft>
                <a:spcPts val="0"/>
              </a:spcAft>
              <a:buClr>
                <a:schemeClr val="dk2"/>
              </a:buClr>
              <a:buSzPts val="900"/>
              <a:buNone/>
              <a:defRPr sz="900" b="1">
                <a:solidFill>
                  <a:schemeClr val="dk2"/>
                </a:solidFill>
              </a:defRPr>
            </a:lvl7pPr>
            <a:lvl8pPr lvl="7" rtl="0">
              <a:lnSpc>
                <a:spcPct val="100000"/>
              </a:lnSpc>
              <a:spcBef>
                <a:spcPts val="0"/>
              </a:spcBef>
              <a:spcAft>
                <a:spcPts val="0"/>
              </a:spcAft>
              <a:buClr>
                <a:schemeClr val="dk2"/>
              </a:buClr>
              <a:buSzPts val="900"/>
              <a:buNone/>
              <a:defRPr sz="900" b="1">
                <a:solidFill>
                  <a:schemeClr val="dk2"/>
                </a:solidFill>
              </a:defRPr>
            </a:lvl8pPr>
            <a:lvl9pPr lvl="8" rtl="0">
              <a:lnSpc>
                <a:spcPct val="100000"/>
              </a:lnSpc>
              <a:spcBef>
                <a:spcPts val="0"/>
              </a:spcBef>
              <a:spcAft>
                <a:spcPts val="0"/>
              </a:spcAft>
              <a:buClr>
                <a:schemeClr val="dk2"/>
              </a:buClr>
              <a:buSzPts val="900"/>
              <a:buNone/>
              <a:defRPr sz="900" b="1">
                <a:solidFill>
                  <a:schemeClr val="dk2"/>
                </a:solidFill>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iscovery - Content Direction 1 1">
  <p:cSld name="SECTION_HEADER_1_1_1_2_1_1_2_1_1_1_1_1">
    <p:bg>
      <p:bgPr>
        <a:solidFill>
          <a:schemeClr val="lt1"/>
        </a:solidFill>
        <a:effectLst/>
      </p:bgPr>
    </p:bg>
    <p:spTree>
      <p:nvGrpSpPr>
        <p:cNvPr id="1" name="Shape 478"/>
        <p:cNvGrpSpPr/>
        <p:nvPr/>
      </p:nvGrpSpPr>
      <p:grpSpPr>
        <a:xfrm>
          <a:off x="0" y="0"/>
          <a:ext cx="0" cy="0"/>
          <a:chOff x="0" y="0"/>
          <a:chExt cx="0" cy="0"/>
        </a:xfrm>
      </p:grpSpPr>
      <p:sp>
        <p:nvSpPr>
          <p:cNvPr id="479" name="Google Shape;479;p57"/>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lvl1pPr lvl="0" rtl="0">
              <a:buNone/>
              <a:defRPr sz="800"/>
            </a:lvl1pPr>
            <a:lvl2pPr lvl="1" rtl="0">
              <a:buNone/>
              <a:defRPr sz="800"/>
            </a:lvl2pPr>
            <a:lvl3pPr lvl="2" rtl="0">
              <a:buNone/>
              <a:defRPr sz="800"/>
            </a:lvl3pPr>
            <a:lvl4pPr lvl="3" rtl="0">
              <a:buNone/>
              <a:defRPr sz="800"/>
            </a:lvl4pPr>
            <a:lvl5pPr lvl="4" rtl="0">
              <a:buNone/>
              <a:defRPr sz="800"/>
            </a:lvl5pPr>
            <a:lvl6pPr lvl="5" rtl="0">
              <a:buNone/>
              <a:defRPr sz="800"/>
            </a:lvl6pPr>
            <a:lvl7pPr lvl="6" rtl="0">
              <a:buNone/>
              <a:defRPr sz="800"/>
            </a:lvl7pPr>
            <a:lvl8pPr lvl="7" rtl="0">
              <a:buNone/>
              <a:defRPr sz="800"/>
            </a:lvl8pPr>
            <a:lvl9pPr lvl="8" rtl="0">
              <a:buNone/>
              <a:defRPr sz="800"/>
            </a:lvl9pPr>
          </a:lstStyle>
          <a:p>
            <a:pPr marL="0" lvl="0" indent="0" algn="r" rtl="0">
              <a:spcBef>
                <a:spcPts val="0"/>
              </a:spcBef>
              <a:spcAft>
                <a:spcPts val="0"/>
              </a:spcAft>
              <a:buNone/>
            </a:pPr>
            <a:fld id="{00000000-1234-1234-1234-123412341234}" type="slidenum">
              <a:rPr lang="en"/>
              <a:t>‹#›</a:t>
            </a:fld>
            <a:endParaRPr/>
          </a:p>
        </p:txBody>
      </p:sp>
      <p:sp>
        <p:nvSpPr>
          <p:cNvPr id="480" name="Google Shape;480;p57"/>
          <p:cNvSpPr txBox="1">
            <a:spLocks noGrp="1"/>
          </p:cNvSpPr>
          <p:nvPr>
            <p:ph type="subTitle" idx="1"/>
          </p:nvPr>
        </p:nvSpPr>
        <p:spPr>
          <a:xfrm>
            <a:off x="5715175" y="4819900"/>
            <a:ext cx="3014700" cy="2535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6"/>
              </a:buClr>
              <a:buSzPts val="800"/>
              <a:buNone/>
              <a:defRPr sz="800">
                <a:solidFill>
                  <a:schemeClr val="accent6"/>
                </a:solidFill>
              </a:defRPr>
            </a:lvl1pPr>
            <a:lvl2pPr lvl="1" algn="r" rtl="0">
              <a:spcBef>
                <a:spcPts val="0"/>
              </a:spcBef>
              <a:spcAft>
                <a:spcPts val="0"/>
              </a:spcAft>
              <a:buClr>
                <a:schemeClr val="accent6"/>
              </a:buClr>
              <a:buSzPts val="800"/>
              <a:buNone/>
              <a:defRPr sz="800">
                <a:solidFill>
                  <a:schemeClr val="accent6"/>
                </a:solidFill>
              </a:defRPr>
            </a:lvl2pPr>
            <a:lvl3pPr lvl="2" algn="r" rtl="0">
              <a:spcBef>
                <a:spcPts val="0"/>
              </a:spcBef>
              <a:spcAft>
                <a:spcPts val="0"/>
              </a:spcAft>
              <a:buClr>
                <a:schemeClr val="accent6"/>
              </a:buClr>
              <a:buSzPts val="800"/>
              <a:buNone/>
              <a:defRPr sz="800">
                <a:solidFill>
                  <a:schemeClr val="accent6"/>
                </a:solidFill>
              </a:defRPr>
            </a:lvl3pPr>
            <a:lvl4pPr lvl="3" algn="r" rtl="0">
              <a:spcBef>
                <a:spcPts val="0"/>
              </a:spcBef>
              <a:spcAft>
                <a:spcPts val="0"/>
              </a:spcAft>
              <a:buClr>
                <a:schemeClr val="accent6"/>
              </a:buClr>
              <a:buSzPts val="800"/>
              <a:buNone/>
              <a:defRPr sz="800">
                <a:solidFill>
                  <a:schemeClr val="accent6"/>
                </a:solidFill>
              </a:defRPr>
            </a:lvl4pPr>
            <a:lvl5pPr lvl="4" algn="r" rtl="0">
              <a:spcBef>
                <a:spcPts val="0"/>
              </a:spcBef>
              <a:spcAft>
                <a:spcPts val="0"/>
              </a:spcAft>
              <a:buClr>
                <a:schemeClr val="accent6"/>
              </a:buClr>
              <a:buSzPts val="800"/>
              <a:buNone/>
              <a:defRPr sz="800">
                <a:solidFill>
                  <a:schemeClr val="accent6"/>
                </a:solidFill>
              </a:defRPr>
            </a:lvl5pPr>
            <a:lvl6pPr lvl="5" algn="r" rtl="0">
              <a:spcBef>
                <a:spcPts val="0"/>
              </a:spcBef>
              <a:spcAft>
                <a:spcPts val="0"/>
              </a:spcAft>
              <a:buClr>
                <a:schemeClr val="accent6"/>
              </a:buClr>
              <a:buSzPts val="800"/>
              <a:buNone/>
              <a:defRPr sz="800">
                <a:solidFill>
                  <a:schemeClr val="accent6"/>
                </a:solidFill>
              </a:defRPr>
            </a:lvl6pPr>
            <a:lvl7pPr lvl="6" algn="r" rtl="0">
              <a:spcBef>
                <a:spcPts val="0"/>
              </a:spcBef>
              <a:spcAft>
                <a:spcPts val="0"/>
              </a:spcAft>
              <a:buClr>
                <a:schemeClr val="accent6"/>
              </a:buClr>
              <a:buSzPts val="800"/>
              <a:buNone/>
              <a:defRPr sz="800">
                <a:solidFill>
                  <a:schemeClr val="accent6"/>
                </a:solidFill>
              </a:defRPr>
            </a:lvl7pPr>
            <a:lvl8pPr lvl="7" algn="r" rtl="0">
              <a:spcBef>
                <a:spcPts val="0"/>
              </a:spcBef>
              <a:spcAft>
                <a:spcPts val="0"/>
              </a:spcAft>
              <a:buClr>
                <a:schemeClr val="accent6"/>
              </a:buClr>
              <a:buSzPts val="800"/>
              <a:buNone/>
              <a:defRPr sz="800">
                <a:solidFill>
                  <a:schemeClr val="accent6"/>
                </a:solidFill>
              </a:defRPr>
            </a:lvl8pPr>
            <a:lvl9pPr lvl="8" algn="r" rtl="0">
              <a:spcBef>
                <a:spcPts val="0"/>
              </a:spcBef>
              <a:spcAft>
                <a:spcPts val="0"/>
              </a:spcAft>
              <a:buClr>
                <a:schemeClr val="accent6"/>
              </a:buClr>
              <a:buSzPts val="800"/>
              <a:buNone/>
              <a:defRPr sz="800">
                <a:solidFill>
                  <a:schemeClr val="accent6"/>
                </a:solidFill>
              </a:defRPr>
            </a:lvl9pPr>
          </a:lstStyle>
          <a:p>
            <a:endParaRPr/>
          </a:p>
        </p:txBody>
      </p:sp>
      <p:pic>
        <p:nvPicPr>
          <p:cNvPr id="481" name="Google Shape;481;p57"/>
          <p:cNvPicPr preferRelativeResize="0"/>
          <p:nvPr/>
        </p:nvPicPr>
        <p:blipFill>
          <a:blip r:embed="rId2">
            <a:alphaModFix/>
          </a:blip>
          <a:stretch>
            <a:fillRect/>
          </a:stretch>
        </p:blipFill>
        <p:spPr>
          <a:xfrm>
            <a:off x="-228600" y="147650"/>
            <a:ext cx="457200" cy="457200"/>
          </a:xfrm>
          <a:prstGeom prst="rect">
            <a:avLst/>
          </a:prstGeom>
          <a:noFill/>
          <a:ln>
            <a:noFill/>
          </a:ln>
        </p:spPr>
      </p:pic>
      <p:sp>
        <p:nvSpPr>
          <p:cNvPr id="482" name="Google Shape;482;p57"/>
          <p:cNvSpPr txBox="1">
            <a:spLocks noGrp="1"/>
          </p:cNvSpPr>
          <p:nvPr>
            <p:ph type="subTitle" idx="2"/>
          </p:nvPr>
        </p:nvSpPr>
        <p:spPr>
          <a:xfrm>
            <a:off x="403063" y="1311864"/>
            <a:ext cx="2503500" cy="38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483" name="Google Shape;483;p57"/>
          <p:cNvSpPr txBox="1">
            <a:spLocks noGrp="1"/>
          </p:cNvSpPr>
          <p:nvPr>
            <p:ph type="subTitle" idx="3"/>
          </p:nvPr>
        </p:nvSpPr>
        <p:spPr>
          <a:xfrm>
            <a:off x="403075" y="1622508"/>
            <a:ext cx="2503500" cy="1589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cxnSp>
        <p:nvCxnSpPr>
          <p:cNvPr id="484" name="Google Shape;484;p57"/>
          <p:cNvCxnSpPr/>
          <p:nvPr/>
        </p:nvCxnSpPr>
        <p:spPr>
          <a:xfrm>
            <a:off x="3122850" y="737350"/>
            <a:ext cx="9000" cy="2474700"/>
          </a:xfrm>
          <a:prstGeom prst="straightConnector1">
            <a:avLst/>
          </a:prstGeom>
          <a:noFill/>
          <a:ln w="19050" cap="flat" cmpd="sng">
            <a:solidFill>
              <a:schemeClr val="accent6"/>
            </a:solidFill>
            <a:prstDash val="dot"/>
            <a:round/>
            <a:headEnd type="none" w="med" len="med"/>
            <a:tailEnd type="none" w="med" len="med"/>
          </a:ln>
        </p:spPr>
      </p:cxnSp>
      <p:sp>
        <p:nvSpPr>
          <p:cNvPr id="485" name="Google Shape;485;p57"/>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SzPts val="1800"/>
              <a:buNone/>
              <a:defRPr b="1"/>
            </a:lvl2pPr>
            <a:lvl3pPr lvl="2" rtl="0">
              <a:spcBef>
                <a:spcPts val="0"/>
              </a:spcBef>
              <a:spcAft>
                <a:spcPts val="0"/>
              </a:spcAft>
              <a:buSzPts val="1800"/>
              <a:buNone/>
              <a:defRPr b="1"/>
            </a:lvl3pPr>
            <a:lvl4pPr lvl="3" rtl="0">
              <a:spcBef>
                <a:spcPts val="0"/>
              </a:spcBef>
              <a:spcAft>
                <a:spcPts val="0"/>
              </a:spcAft>
              <a:buSzPts val="1800"/>
              <a:buNone/>
              <a:defRPr b="1"/>
            </a:lvl4pPr>
            <a:lvl5pPr lvl="4" rtl="0">
              <a:spcBef>
                <a:spcPts val="0"/>
              </a:spcBef>
              <a:spcAft>
                <a:spcPts val="0"/>
              </a:spcAft>
              <a:buSzPts val="1800"/>
              <a:buNone/>
              <a:defRPr b="1"/>
            </a:lvl5pPr>
            <a:lvl6pPr lvl="5" rtl="0">
              <a:spcBef>
                <a:spcPts val="0"/>
              </a:spcBef>
              <a:spcAft>
                <a:spcPts val="0"/>
              </a:spcAft>
              <a:buSzPts val="1800"/>
              <a:buNone/>
              <a:defRPr b="1"/>
            </a:lvl6pPr>
            <a:lvl7pPr lvl="6" rtl="0">
              <a:spcBef>
                <a:spcPts val="0"/>
              </a:spcBef>
              <a:spcAft>
                <a:spcPts val="0"/>
              </a:spcAft>
              <a:buSzPts val="1800"/>
              <a:buNone/>
              <a:defRPr b="1"/>
            </a:lvl7pPr>
            <a:lvl8pPr lvl="7" rtl="0">
              <a:spcBef>
                <a:spcPts val="0"/>
              </a:spcBef>
              <a:spcAft>
                <a:spcPts val="0"/>
              </a:spcAft>
              <a:buSzPts val="1800"/>
              <a:buNone/>
              <a:defRPr b="1"/>
            </a:lvl8pPr>
            <a:lvl9pPr lvl="8" rtl="0">
              <a:spcBef>
                <a:spcPts val="0"/>
              </a:spcBef>
              <a:spcAft>
                <a:spcPts val="0"/>
              </a:spcAft>
              <a:buSzPts val="1800"/>
              <a:buNone/>
              <a:defRPr b="1"/>
            </a:lvl9pPr>
          </a:lstStyle>
          <a:p>
            <a:endParaRPr/>
          </a:p>
        </p:txBody>
      </p:sp>
      <p:sp>
        <p:nvSpPr>
          <p:cNvPr id="486" name="Google Shape;486;p57"/>
          <p:cNvSpPr>
            <a:spLocks noGrp="1"/>
          </p:cNvSpPr>
          <p:nvPr>
            <p:ph type="pic" idx="4"/>
          </p:nvPr>
        </p:nvSpPr>
        <p:spPr>
          <a:xfrm>
            <a:off x="117250" y="4752275"/>
            <a:ext cx="1353600" cy="276300"/>
          </a:xfrm>
          <a:prstGeom prst="rect">
            <a:avLst/>
          </a:prstGeom>
          <a:noFill/>
          <a:ln>
            <a:noFill/>
          </a:ln>
        </p:spPr>
      </p:sp>
      <p:cxnSp>
        <p:nvCxnSpPr>
          <p:cNvPr id="487" name="Google Shape;487;p57"/>
          <p:cNvCxnSpPr/>
          <p:nvPr/>
        </p:nvCxnSpPr>
        <p:spPr>
          <a:xfrm>
            <a:off x="6059250" y="737350"/>
            <a:ext cx="9000" cy="2474700"/>
          </a:xfrm>
          <a:prstGeom prst="straightConnector1">
            <a:avLst/>
          </a:prstGeom>
          <a:noFill/>
          <a:ln w="19050" cap="flat" cmpd="sng">
            <a:solidFill>
              <a:schemeClr val="accent6"/>
            </a:solidFill>
            <a:prstDash val="dot"/>
            <a:round/>
            <a:headEnd type="none" w="med" len="med"/>
            <a:tailEnd type="none" w="med" len="med"/>
          </a:ln>
        </p:spPr>
      </p:cxnSp>
      <p:sp>
        <p:nvSpPr>
          <p:cNvPr id="488" name="Google Shape;488;p57"/>
          <p:cNvSpPr txBox="1">
            <a:spLocks noGrp="1"/>
          </p:cNvSpPr>
          <p:nvPr>
            <p:ph type="subTitle" idx="5"/>
          </p:nvPr>
        </p:nvSpPr>
        <p:spPr>
          <a:xfrm>
            <a:off x="3334700" y="1311850"/>
            <a:ext cx="2503500" cy="38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489" name="Google Shape;489;p57"/>
          <p:cNvSpPr txBox="1">
            <a:spLocks noGrp="1"/>
          </p:cNvSpPr>
          <p:nvPr>
            <p:ph type="subTitle" idx="6"/>
          </p:nvPr>
        </p:nvSpPr>
        <p:spPr>
          <a:xfrm>
            <a:off x="3334713" y="1622475"/>
            <a:ext cx="2503500" cy="1589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sp>
        <p:nvSpPr>
          <p:cNvPr id="490" name="Google Shape;490;p57"/>
          <p:cNvSpPr txBox="1">
            <a:spLocks noGrp="1"/>
          </p:cNvSpPr>
          <p:nvPr>
            <p:ph type="subTitle" idx="7"/>
          </p:nvPr>
        </p:nvSpPr>
        <p:spPr>
          <a:xfrm>
            <a:off x="6261463" y="1311850"/>
            <a:ext cx="2503500" cy="3804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SzPts val="1000"/>
              <a:buNone/>
              <a:defRPr sz="1000" b="1"/>
            </a:lvl1pPr>
            <a:lvl2pPr lvl="1" algn="ctr" rtl="0">
              <a:lnSpc>
                <a:spcPct val="100000"/>
              </a:lnSpc>
              <a:spcBef>
                <a:spcPts val="0"/>
              </a:spcBef>
              <a:spcAft>
                <a:spcPts val="0"/>
              </a:spcAft>
              <a:buSzPts val="1200"/>
              <a:buNone/>
              <a:defRPr sz="1200" b="1"/>
            </a:lvl2pPr>
            <a:lvl3pPr lvl="2" algn="ctr" rtl="0">
              <a:lnSpc>
                <a:spcPct val="100000"/>
              </a:lnSpc>
              <a:spcBef>
                <a:spcPts val="0"/>
              </a:spcBef>
              <a:spcAft>
                <a:spcPts val="0"/>
              </a:spcAft>
              <a:buSzPts val="1200"/>
              <a:buNone/>
              <a:defRPr sz="1200" b="1"/>
            </a:lvl3pPr>
            <a:lvl4pPr lvl="3" algn="ctr" rtl="0">
              <a:lnSpc>
                <a:spcPct val="100000"/>
              </a:lnSpc>
              <a:spcBef>
                <a:spcPts val="0"/>
              </a:spcBef>
              <a:spcAft>
                <a:spcPts val="0"/>
              </a:spcAft>
              <a:buSzPts val="1200"/>
              <a:buNone/>
              <a:defRPr sz="1200" b="1"/>
            </a:lvl4pPr>
            <a:lvl5pPr lvl="4" algn="ctr" rtl="0">
              <a:lnSpc>
                <a:spcPct val="100000"/>
              </a:lnSpc>
              <a:spcBef>
                <a:spcPts val="0"/>
              </a:spcBef>
              <a:spcAft>
                <a:spcPts val="0"/>
              </a:spcAft>
              <a:buSzPts val="1200"/>
              <a:buNone/>
              <a:defRPr sz="1200" b="1"/>
            </a:lvl5pPr>
            <a:lvl6pPr lvl="5" algn="ctr" rtl="0">
              <a:lnSpc>
                <a:spcPct val="100000"/>
              </a:lnSpc>
              <a:spcBef>
                <a:spcPts val="0"/>
              </a:spcBef>
              <a:spcAft>
                <a:spcPts val="0"/>
              </a:spcAft>
              <a:buSzPts val="1200"/>
              <a:buNone/>
              <a:defRPr sz="1200" b="1"/>
            </a:lvl6pPr>
            <a:lvl7pPr lvl="6" algn="ctr" rtl="0">
              <a:lnSpc>
                <a:spcPct val="100000"/>
              </a:lnSpc>
              <a:spcBef>
                <a:spcPts val="0"/>
              </a:spcBef>
              <a:spcAft>
                <a:spcPts val="0"/>
              </a:spcAft>
              <a:buSzPts val="1200"/>
              <a:buNone/>
              <a:defRPr sz="1200" b="1"/>
            </a:lvl7pPr>
            <a:lvl8pPr lvl="7" algn="ctr" rtl="0">
              <a:lnSpc>
                <a:spcPct val="100000"/>
              </a:lnSpc>
              <a:spcBef>
                <a:spcPts val="0"/>
              </a:spcBef>
              <a:spcAft>
                <a:spcPts val="0"/>
              </a:spcAft>
              <a:buSzPts val="1200"/>
              <a:buNone/>
              <a:defRPr sz="1200" b="1"/>
            </a:lvl8pPr>
            <a:lvl9pPr lvl="8" algn="ctr" rtl="0">
              <a:lnSpc>
                <a:spcPct val="100000"/>
              </a:lnSpc>
              <a:spcBef>
                <a:spcPts val="0"/>
              </a:spcBef>
              <a:spcAft>
                <a:spcPts val="0"/>
              </a:spcAft>
              <a:buSzPts val="1200"/>
              <a:buNone/>
              <a:defRPr sz="1200" b="1"/>
            </a:lvl9pPr>
          </a:lstStyle>
          <a:p>
            <a:endParaRPr/>
          </a:p>
        </p:txBody>
      </p:sp>
      <p:sp>
        <p:nvSpPr>
          <p:cNvPr id="491" name="Google Shape;491;p57"/>
          <p:cNvSpPr txBox="1">
            <a:spLocks noGrp="1"/>
          </p:cNvSpPr>
          <p:nvPr>
            <p:ph type="subTitle" idx="8"/>
          </p:nvPr>
        </p:nvSpPr>
        <p:spPr>
          <a:xfrm>
            <a:off x="6261475" y="1622475"/>
            <a:ext cx="2503500" cy="15894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000"/>
            </a:lvl1pPr>
            <a:lvl2pPr lvl="1" algn="ctr" rtl="0">
              <a:lnSpc>
                <a:spcPct val="100000"/>
              </a:lnSpc>
              <a:spcBef>
                <a:spcPts val="0"/>
              </a:spcBef>
              <a:spcAft>
                <a:spcPts val="0"/>
              </a:spcAft>
              <a:buSzPts val="1000"/>
              <a:buNone/>
              <a:defRPr/>
            </a:lvl2pPr>
            <a:lvl3pPr lvl="2" algn="ctr" rtl="0">
              <a:lnSpc>
                <a:spcPct val="100000"/>
              </a:lnSpc>
              <a:spcBef>
                <a:spcPts val="0"/>
              </a:spcBef>
              <a:spcAft>
                <a:spcPts val="0"/>
              </a:spcAft>
              <a:buSzPts val="1000"/>
              <a:buNone/>
              <a:defRPr/>
            </a:lvl3pPr>
            <a:lvl4pPr lvl="3" algn="ctr" rtl="0">
              <a:lnSpc>
                <a:spcPct val="100000"/>
              </a:lnSpc>
              <a:spcBef>
                <a:spcPts val="0"/>
              </a:spcBef>
              <a:spcAft>
                <a:spcPts val="0"/>
              </a:spcAft>
              <a:buSzPts val="1000"/>
              <a:buNone/>
              <a:defRPr/>
            </a:lvl4pPr>
            <a:lvl5pPr lvl="4" algn="ctr" rtl="0">
              <a:lnSpc>
                <a:spcPct val="100000"/>
              </a:lnSpc>
              <a:spcBef>
                <a:spcPts val="0"/>
              </a:spcBef>
              <a:spcAft>
                <a:spcPts val="0"/>
              </a:spcAft>
              <a:buSzPts val="1000"/>
              <a:buNone/>
              <a:defRPr/>
            </a:lvl5pPr>
            <a:lvl6pPr lvl="5" algn="ctr" rtl="0">
              <a:lnSpc>
                <a:spcPct val="100000"/>
              </a:lnSpc>
              <a:spcBef>
                <a:spcPts val="0"/>
              </a:spcBef>
              <a:spcAft>
                <a:spcPts val="0"/>
              </a:spcAft>
              <a:buSzPts val="1000"/>
              <a:buNone/>
              <a:defRPr/>
            </a:lvl6pPr>
            <a:lvl7pPr lvl="6" algn="ctr" rtl="0">
              <a:lnSpc>
                <a:spcPct val="100000"/>
              </a:lnSpc>
              <a:spcBef>
                <a:spcPts val="0"/>
              </a:spcBef>
              <a:spcAft>
                <a:spcPts val="0"/>
              </a:spcAft>
              <a:buSzPts val="1000"/>
              <a:buNone/>
              <a:defRPr/>
            </a:lvl7pPr>
            <a:lvl8pPr lvl="7" algn="ctr" rtl="0">
              <a:lnSpc>
                <a:spcPct val="100000"/>
              </a:lnSpc>
              <a:spcBef>
                <a:spcPts val="0"/>
              </a:spcBef>
              <a:spcAft>
                <a:spcPts val="0"/>
              </a:spcAft>
              <a:buSzPts val="1000"/>
              <a:buNone/>
              <a:defRPr/>
            </a:lvl8pPr>
            <a:lvl9pPr lvl="8" algn="ctr" rtl="0">
              <a:lnSpc>
                <a:spcPct val="100000"/>
              </a:lnSpc>
              <a:spcBef>
                <a:spcPts val="0"/>
              </a:spcBef>
              <a:spcAft>
                <a:spcPts val="0"/>
              </a:spcAft>
              <a:buSzPts val="1000"/>
              <a:buNone/>
              <a:defRPr/>
            </a:lvl9pPr>
          </a:lstStyle>
          <a:p>
            <a:endParaRPr/>
          </a:p>
        </p:txBody>
      </p:sp>
      <p:sp>
        <p:nvSpPr>
          <p:cNvPr id="492" name="Google Shape;492;p57"/>
          <p:cNvSpPr txBox="1">
            <a:spLocks noGrp="1"/>
          </p:cNvSpPr>
          <p:nvPr>
            <p:ph type="title" idx="9"/>
          </p:nvPr>
        </p:nvSpPr>
        <p:spPr>
          <a:xfrm>
            <a:off x="403063" y="737338"/>
            <a:ext cx="2503500" cy="45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493" name="Google Shape;493;p57"/>
          <p:cNvSpPr txBox="1">
            <a:spLocks noGrp="1"/>
          </p:cNvSpPr>
          <p:nvPr>
            <p:ph type="title" idx="13"/>
          </p:nvPr>
        </p:nvSpPr>
        <p:spPr>
          <a:xfrm>
            <a:off x="3334700" y="737338"/>
            <a:ext cx="2503500" cy="45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494" name="Google Shape;494;p57"/>
          <p:cNvSpPr txBox="1">
            <a:spLocks noGrp="1"/>
          </p:cNvSpPr>
          <p:nvPr>
            <p:ph type="title" idx="14"/>
          </p:nvPr>
        </p:nvSpPr>
        <p:spPr>
          <a:xfrm>
            <a:off x="6261463" y="737338"/>
            <a:ext cx="2503500" cy="457200"/>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1200"/>
              <a:buFont typeface="Montserrat"/>
              <a:buNone/>
              <a:defRPr sz="1200" b="1">
                <a:solidFill>
                  <a:schemeClr val="lt1"/>
                </a:solidFill>
                <a:latin typeface="Montserrat"/>
                <a:ea typeface="Montserrat"/>
                <a:cs typeface="Montserrat"/>
                <a:sym typeface="Montserrat"/>
              </a:defRPr>
            </a:lvl1pPr>
            <a:lvl2pPr lvl="1" rtl="0">
              <a:spcBef>
                <a:spcPts val="0"/>
              </a:spcBef>
              <a:spcAft>
                <a:spcPts val="0"/>
              </a:spcAft>
              <a:buSzPts val="1800"/>
              <a:buNone/>
              <a:defRPr>
                <a:latin typeface="Montserrat"/>
                <a:ea typeface="Montserrat"/>
                <a:cs typeface="Montserrat"/>
                <a:sym typeface="Montserrat"/>
              </a:defRPr>
            </a:lvl2pPr>
            <a:lvl3pPr lvl="2" rtl="0">
              <a:spcBef>
                <a:spcPts val="0"/>
              </a:spcBef>
              <a:spcAft>
                <a:spcPts val="0"/>
              </a:spcAft>
              <a:buSzPts val="1800"/>
              <a:buNone/>
              <a:defRPr>
                <a:latin typeface="Montserrat"/>
                <a:ea typeface="Montserrat"/>
                <a:cs typeface="Montserrat"/>
                <a:sym typeface="Montserrat"/>
              </a:defRPr>
            </a:lvl3pPr>
            <a:lvl4pPr lvl="3" rtl="0">
              <a:spcBef>
                <a:spcPts val="0"/>
              </a:spcBef>
              <a:spcAft>
                <a:spcPts val="0"/>
              </a:spcAft>
              <a:buSzPts val="1800"/>
              <a:buNone/>
              <a:defRPr>
                <a:latin typeface="Montserrat"/>
                <a:ea typeface="Montserrat"/>
                <a:cs typeface="Montserrat"/>
                <a:sym typeface="Montserrat"/>
              </a:defRPr>
            </a:lvl4pPr>
            <a:lvl5pPr lvl="4" rtl="0">
              <a:spcBef>
                <a:spcPts val="0"/>
              </a:spcBef>
              <a:spcAft>
                <a:spcPts val="0"/>
              </a:spcAft>
              <a:buSzPts val="1800"/>
              <a:buNone/>
              <a:defRPr>
                <a:latin typeface="Montserrat"/>
                <a:ea typeface="Montserrat"/>
                <a:cs typeface="Montserrat"/>
                <a:sym typeface="Montserrat"/>
              </a:defRPr>
            </a:lvl5pPr>
            <a:lvl6pPr lvl="5" rtl="0">
              <a:spcBef>
                <a:spcPts val="0"/>
              </a:spcBef>
              <a:spcAft>
                <a:spcPts val="0"/>
              </a:spcAft>
              <a:buSzPts val="1800"/>
              <a:buNone/>
              <a:defRPr>
                <a:latin typeface="Montserrat"/>
                <a:ea typeface="Montserrat"/>
                <a:cs typeface="Montserrat"/>
                <a:sym typeface="Montserrat"/>
              </a:defRPr>
            </a:lvl6pPr>
            <a:lvl7pPr lvl="6" rtl="0">
              <a:spcBef>
                <a:spcPts val="0"/>
              </a:spcBef>
              <a:spcAft>
                <a:spcPts val="0"/>
              </a:spcAft>
              <a:buSzPts val="1800"/>
              <a:buNone/>
              <a:defRPr>
                <a:latin typeface="Montserrat"/>
                <a:ea typeface="Montserrat"/>
                <a:cs typeface="Montserrat"/>
                <a:sym typeface="Montserrat"/>
              </a:defRPr>
            </a:lvl7pPr>
            <a:lvl8pPr lvl="7" rtl="0">
              <a:spcBef>
                <a:spcPts val="0"/>
              </a:spcBef>
              <a:spcAft>
                <a:spcPts val="0"/>
              </a:spcAft>
              <a:buSzPts val="1800"/>
              <a:buNone/>
              <a:defRPr>
                <a:latin typeface="Montserrat"/>
                <a:ea typeface="Montserrat"/>
                <a:cs typeface="Montserrat"/>
                <a:sym typeface="Montserrat"/>
              </a:defRPr>
            </a:lvl8pPr>
            <a:lvl9pPr lvl="8" rtl="0">
              <a:spcBef>
                <a:spcPts val="0"/>
              </a:spcBef>
              <a:spcAft>
                <a:spcPts val="0"/>
              </a:spcAft>
              <a:buSzPts val="1800"/>
              <a:buNone/>
              <a:defRPr>
                <a:latin typeface="Montserrat"/>
                <a:ea typeface="Montserrat"/>
                <a:cs typeface="Montserrat"/>
                <a:sym typeface="Montserrat"/>
              </a:defRPr>
            </a:lvl9pPr>
          </a:lstStyle>
          <a:p>
            <a:endParaRPr/>
          </a:p>
        </p:txBody>
      </p:sp>
      <p:sp>
        <p:nvSpPr>
          <p:cNvPr id="495" name="Google Shape;495;p57"/>
          <p:cNvSpPr txBox="1"/>
          <p:nvPr/>
        </p:nvSpPr>
        <p:spPr>
          <a:xfrm rot="-5400000">
            <a:off x="-17675" y="3804475"/>
            <a:ext cx="1103100" cy="261600"/>
          </a:xfrm>
          <a:prstGeom prst="rect">
            <a:avLst/>
          </a:prstGeom>
          <a:solidFill>
            <a:schemeClr val="accent4"/>
          </a:solidFill>
          <a:ln>
            <a:noFill/>
          </a:ln>
        </p:spPr>
        <p:txBody>
          <a:bodyPr spcFirstLastPara="1" wrap="square" lIns="0" tIns="0" rIns="0" bIns="0" anchor="t" anchorCtr="0">
            <a:spAutoFit/>
          </a:bodyPr>
          <a:lstStyle/>
          <a:p>
            <a:pPr marL="0" lvl="0" indent="0" algn="ctr" rtl="0">
              <a:spcBef>
                <a:spcPts val="0"/>
              </a:spcBef>
              <a:spcAft>
                <a:spcPts val="0"/>
              </a:spcAft>
              <a:buNone/>
            </a:pPr>
            <a:r>
              <a:rPr lang="en" sz="1700" b="1">
                <a:solidFill>
                  <a:schemeClr val="dk2"/>
                </a:solidFill>
                <a:latin typeface="Montserrat"/>
                <a:ea typeface="Montserrat"/>
                <a:cs typeface="Montserrat"/>
                <a:sym typeface="Montserrat"/>
              </a:rPr>
              <a:t>IT IS:</a:t>
            </a:r>
            <a:endParaRPr sz="1700" b="1">
              <a:solidFill>
                <a:schemeClr val="dk2"/>
              </a:solidFill>
              <a:latin typeface="Montserrat"/>
              <a:ea typeface="Montserrat"/>
              <a:cs typeface="Montserrat"/>
              <a:sym typeface="Montserrat"/>
            </a:endParaRPr>
          </a:p>
        </p:txBody>
      </p:sp>
      <p:cxnSp>
        <p:nvCxnSpPr>
          <p:cNvPr id="496" name="Google Shape;496;p57"/>
          <p:cNvCxnSpPr/>
          <p:nvPr/>
        </p:nvCxnSpPr>
        <p:spPr>
          <a:xfrm>
            <a:off x="403063" y="3322875"/>
            <a:ext cx="8339400" cy="9300"/>
          </a:xfrm>
          <a:prstGeom prst="straightConnector1">
            <a:avLst/>
          </a:prstGeom>
          <a:noFill/>
          <a:ln w="9525" cap="flat" cmpd="sng">
            <a:solidFill>
              <a:schemeClr val="accent6"/>
            </a:solidFill>
            <a:prstDash val="solid"/>
            <a:round/>
            <a:headEnd type="none" w="med" len="med"/>
            <a:tailEnd type="none" w="med" len="med"/>
          </a:ln>
        </p:spPr>
      </p:cxnSp>
      <p:cxnSp>
        <p:nvCxnSpPr>
          <p:cNvPr id="497" name="Google Shape;497;p57"/>
          <p:cNvCxnSpPr/>
          <p:nvPr/>
        </p:nvCxnSpPr>
        <p:spPr>
          <a:xfrm>
            <a:off x="387588" y="4545800"/>
            <a:ext cx="8311800" cy="9000"/>
          </a:xfrm>
          <a:prstGeom prst="straightConnector1">
            <a:avLst/>
          </a:prstGeom>
          <a:noFill/>
          <a:ln w="9525" cap="flat" cmpd="sng">
            <a:solidFill>
              <a:schemeClr val="accent6"/>
            </a:solidFill>
            <a:prstDash val="solid"/>
            <a:round/>
            <a:headEnd type="none" w="med" len="med"/>
            <a:tailEnd type="none" w="med" len="med"/>
          </a:ln>
        </p:spPr>
      </p:cxnSp>
      <p:sp>
        <p:nvSpPr>
          <p:cNvPr id="498" name="Google Shape;498;p57"/>
          <p:cNvSpPr txBox="1"/>
          <p:nvPr/>
        </p:nvSpPr>
        <p:spPr>
          <a:xfrm rot="-5400000">
            <a:off x="2711100" y="3804475"/>
            <a:ext cx="1103100" cy="261600"/>
          </a:xfrm>
          <a:prstGeom prst="rect">
            <a:avLst/>
          </a:prstGeom>
          <a:solidFill>
            <a:schemeClr val="accent4"/>
          </a:solidFill>
          <a:ln>
            <a:noFill/>
          </a:ln>
        </p:spPr>
        <p:txBody>
          <a:bodyPr spcFirstLastPara="1" wrap="square" lIns="0" tIns="0" rIns="0" bIns="0" anchor="t" anchorCtr="0">
            <a:spAutoFit/>
          </a:bodyPr>
          <a:lstStyle/>
          <a:p>
            <a:pPr marL="0" lvl="0" indent="0" algn="ctr" rtl="0">
              <a:spcBef>
                <a:spcPts val="0"/>
              </a:spcBef>
              <a:spcAft>
                <a:spcPts val="0"/>
              </a:spcAft>
              <a:buNone/>
            </a:pPr>
            <a:r>
              <a:rPr lang="en" sz="1700" b="1">
                <a:solidFill>
                  <a:schemeClr val="dk2"/>
                </a:solidFill>
                <a:latin typeface="Montserrat"/>
                <a:ea typeface="Montserrat"/>
                <a:cs typeface="Montserrat"/>
                <a:sym typeface="Montserrat"/>
              </a:rPr>
              <a:t>IT IS:</a:t>
            </a:r>
            <a:endParaRPr sz="1700" b="1">
              <a:solidFill>
                <a:schemeClr val="dk2"/>
              </a:solidFill>
              <a:latin typeface="Montserrat"/>
              <a:ea typeface="Montserrat"/>
              <a:cs typeface="Montserrat"/>
              <a:sym typeface="Montserrat"/>
            </a:endParaRPr>
          </a:p>
        </p:txBody>
      </p:sp>
      <p:sp>
        <p:nvSpPr>
          <p:cNvPr id="499" name="Google Shape;499;p57"/>
          <p:cNvSpPr txBox="1"/>
          <p:nvPr/>
        </p:nvSpPr>
        <p:spPr>
          <a:xfrm rot="-5400000">
            <a:off x="5638500" y="3804475"/>
            <a:ext cx="1103100" cy="261600"/>
          </a:xfrm>
          <a:prstGeom prst="rect">
            <a:avLst/>
          </a:prstGeom>
          <a:solidFill>
            <a:schemeClr val="accent4"/>
          </a:solidFill>
          <a:ln>
            <a:noFill/>
          </a:ln>
        </p:spPr>
        <p:txBody>
          <a:bodyPr spcFirstLastPara="1" wrap="square" lIns="0" tIns="0" rIns="0" bIns="0" anchor="t" anchorCtr="0">
            <a:spAutoFit/>
          </a:bodyPr>
          <a:lstStyle/>
          <a:p>
            <a:pPr marL="0" lvl="0" indent="0" algn="ctr" rtl="0">
              <a:spcBef>
                <a:spcPts val="0"/>
              </a:spcBef>
              <a:spcAft>
                <a:spcPts val="0"/>
              </a:spcAft>
              <a:buNone/>
            </a:pPr>
            <a:r>
              <a:rPr lang="en" sz="1700" b="1">
                <a:solidFill>
                  <a:schemeClr val="dk2"/>
                </a:solidFill>
                <a:latin typeface="Montserrat"/>
                <a:ea typeface="Montserrat"/>
                <a:cs typeface="Montserrat"/>
                <a:sym typeface="Montserrat"/>
              </a:rPr>
              <a:t>IT IS:</a:t>
            </a:r>
            <a:endParaRPr sz="1700" b="1">
              <a:solidFill>
                <a:schemeClr val="dk2"/>
              </a:solidFill>
              <a:latin typeface="Montserrat"/>
              <a:ea typeface="Montserrat"/>
              <a:cs typeface="Montserrat"/>
              <a:sym typeface="Montserrat"/>
            </a:endParaRPr>
          </a:p>
        </p:txBody>
      </p:sp>
      <p:sp>
        <p:nvSpPr>
          <p:cNvPr id="500" name="Google Shape;500;p57"/>
          <p:cNvSpPr txBox="1">
            <a:spLocks noGrp="1"/>
          </p:cNvSpPr>
          <p:nvPr>
            <p:ph type="subTitle" idx="15"/>
          </p:nvPr>
        </p:nvSpPr>
        <p:spPr>
          <a:xfrm>
            <a:off x="727325" y="3394025"/>
            <a:ext cx="2265900" cy="1089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900"/>
              <a:buNone/>
              <a:defRPr sz="900" b="1">
                <a:solidFill>
                  <a:schemeClr val="dk2"/>
                </a:solidFill>
              </a:defRPr>
            </a:lvl1pPr>
            <a:lvl2pPr lvl="1" rtl="0">
              <a:lnSpc>
                <a:spcPct val="100000"/>
              </a:lnSpc>
              <a:spcBef>
                <a:spcPts val="0"/>
              </a:spcBef>
              <a:spcAft>
                <a:spcPts val="0"/>
              </a:spcAft>
              <a:buClr>
                <a:schemeClr val="dk2"/>
              </a:buClr>
              <a:buSzPts val="900"/>
              <a:buNone/>
              <a:defRPr sz="900" b="1">
                <a:solidFill>
                  <a:schemeClr val="dk2"/>
                </a:solidFill>
              </a:defRPr>
            </a:lvl2pPr>
            <a:lvl3pPr lvl="2" rtl="0">
              <a:lnSpc>
                <a:spcPct val="100000"/>
              </a:lnSpc>
              <a:spcBef>
                <a:spcPts val="0"/>
              </a:spcBef>
              <a:spcAft>
                <a:spcPts val="0"/>
              </a:spcAft>
              <a:buClr>
                <a:schemeClr val="dk2"/>
              </a:buClr>
              <a:buSzPts val="900"/>
              <a:buNone/>
              <a:defRPr sz="900" b="1">
                <a:solidFill>
                  <a:schemeClr val="dk2"/>
                </a:solidFill>
              </a:defRPr>
            </a:lvl3pPr>
            <a:lvl4pPr lvl="3" rtl="0">
              <a:lnSpc>
                <a:spcPct val="100000"/>
              </a:lnSpc>
              <a:spcBef>
                <a:spcPts val="0"/>
              </a:spcBef>
              <a:spcAft>
                <a:spcPts val="0"/>
              </a:spcAft>
              <a:buClr>
                <a:schemeClr val="dk2"/>
              </a:buClr>
              <a:buSzPts val="900"/>
              <a:buNone/>
              <a:defRPr sz="900" b="1">
                <a:solidFill>
                  <a:schemeClr val="dk2"/>
                </a:solidFill>
              </a:defRPr>
            </a:lvl4pPr>
            <a:lvl5pPr lvl="4" rtl="0">
              <a:lnSpc>
                <a:spcPct val="100000"/>
              </a:lnSpc>
              <a:spcBef>
                <a:spcPts val="0"/>
              </a:spcBef>
              <a:spcAft>
                <a:spcPts val="0"/>
              </a:spcAft>
              <a:buClr>
                <a:schemeClr val="dk2"/>
              </a:buClr>
              <a:buSzPts val="900"/>
              <a:buNone/>
              <a:defRPr sz="900" b="1">
                <a:solidFill>
                  <a:schemeClr val="dk2"/>
                </a:solidFill>
              </a:defRPr>
            </a:lvl5pPr>
            <a:lvl6pPr lvl="5" rtl="0">
              <a:lnSpc>
                <a:spcPct val="100000"/>
              </a:lnSpc>
              <a:spcBef>
                <a:spcPts val="0"/>
              </a:spcBef>
              <a:spcAft>
                <a:spcPts val="0"/>
              </a:spcAft>
              <a:buClr>
                <a:schemeClr val="dk2"/>
              </a:buClr>
              <a:buSzPts val="900"/>
              <a:buNone/>
              <a:defRPr sz="900" b="1">
                <a:solidFill>
                  <a:schemeClr val="dk2"/>
                </a:solidFill>
              </a:defRPr>
            </a:lvl6pPr>
            <a:lvl7pPr lvl="6" rtl="0">
              <a:lnSpc>
                <a:spcPct val="100000"/>
              </a:lnSpc>
              <a:spcBef>
                <a:spcPts val="0"/>
              </a:spcBef>
              <a:spcAft>
                <a:spcPts val="0"/>
              </a:spcAft>
              <a:buClr>
                <a:schemeClr val="dk2"/>
              </a:buClr>
              <a:buSzPts val="900"/>
              <a:buNone/>
              <a:defRPr sz="900" b="1">
                <a:solidFill>
                  <a:schemeClr val="dk2"/>
                </a:solidFill>
              </a:defRPr>
            </a:lvl7pPr>
            <a:lvl8pPr lvl="7" rtl="0">
              <a:lnSpc>
                <a:spcPct val="100000"/>
              </a:lnSpc>
              <a:spcBef>
                <a:spcPts val="0"/>
              </a:spcBef>
              <a:spcAft>
                <a:spcPts val="0"/>
              </a:spcAft>
              <a:buClr>
                <a:schemeClr val="dk2"/>
              </a:buClr>
              <a:buSzPts val="900"/>
              <a:buNone/>
              <a:defRPr sz="900" b="1">
                <a:solidFill>
                  <a:schemeClr val="dk2"/>
                </a:solidFill>
              </a:defRPr>
            </a:lvl8pPr>
            <a:lvl9pPr lvl="8" rtl="0">
              <a:lnSpc>
                <a:spcPct val="100000"/>
              </a:lnSpc>
              <a:spcBef>
                <a:spcPts val="0"/>
              </a:spcBef>
              <a:spcAft>
                <a:spcPts val="0"/>
              </a:spcAft>
              <a:buClr>
                <a:schemeClr val="dk2"/>
              </a:buClr>
              <a:buSzPts val="900"/>
              <a:buNone/>
              <a:defRPr sz="900" b="1">
                <a:solidFill>
                  <a:schemeClr val="dk2"/>
                </a:solidFill>
              </a:defRPr>
            </a:lvl9pPr>
          </a:lstStyle>
          <a:p>
            <a:endParaRPr/>
          </a:p>
        </p:txBody>
      </p:sp>
      <p:sp>
        <p:nvSpPr>
          <p:cNvPr id="501" name="Google Shape;501;p57"/>
          <p:cNvSpPr txBox="1">
            <a:spLocks noGrp="1"/>
          </p:cNvSpPr>
          <p:nvPr>
            <p:ph type="subTitle" idx="16"/>
          </p:nvPr>
        </p:nvSpPr>
        <p:spPr>
          <a:xfrm>
            <a:off x="3453500" y="3394025"/>
            <a:ext cx="2503500" cy="1089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900"/>
              <a:buNone/>
              <a:defRPr sz="900" b="1">
                <a:solidFill>
                  <a:schemeClr val="dk2"/>
                </a:solidFill>
              </a:defRPr>
            </a:lvl1pPr>
            <a:lvl2pPr lvl="1" rtl="0">
              <a:lnSpc>
                <a:spcPct val="100000"/>
              </a:lnSpc>
              <a:spcBef>
                <a:spcPts val="0"/>
              </a:spcBef>
              <a:spcAft>
                <a:spcPts val="0"/>
              </a:spcAft>
              <a:buClr>
                <a:schemeClr val="dk2"/>
              </a:buClr>
              <a:buSzPts val="900"/>
              <a:buNone/>
              <a:defRPr sz="900" b="1">
                <a:solidFill>
                  <a:schemeClr val="dk2"/>
                </a:solidFill>
              </a:defRPr>
            </a:lvl2pPr>
            <a:lvl3pPr lvl="2" rtl="0">
              <a:lnSpc>
                <a:spcPct val="100000"/>
              </a:lnSpc>
              <a:spcBef>
                <a:spcPts val="0"/>
              </a:spcBef>
              <a:spcAft>
                <a:spcPts val="0"/>
              </a:spcAft>
              <a:buClr>
                <a:schemeClr val="dk2"/>
              </a:buClr>
              <a:buSzPts val="900"/>
              <a:buNone/>
              <a:defRPr sz="900" b="1">
                <a:solidFill>
                  <a:schemeClr val="dk2"/>
                </a:solidFill>
              </a:defRPr>
            </a:lvl3pPr>
            <a:lvl4pPr lvl="3" rtl="0">
              <a:lnSpc>
                <a:spcPct val="100000"/>
              </a:lnSpc>
              <a:spcBef>
                <a:spcPts val="0"/>
              </a:spcBef>
              <a:spcAft>
                <a:spcPts val="0"/>
              </a:spcAft>
              <a:buClr>
                <a:schemeClr val="dk2"/>
              </a:buClr>
              <a:buSzPts val="900"/>
              <a:buNone/>
              <a:defRPr sz="900" b="1">
                <a:solidFill>
                  <a:schemeClr val="dk2"/>
                </a:solidFill>
              </a:defRPr>
            </a:lvl4pPr>
            <a:lvl5pPr lvl="4" rtl="0">
              <a:lnSpc>
                <a:spcPct val="100000"/>
              </a:lnSpc>
              <a:spcBef>
                <a:spcPts val="0"/>
              </a:spcBef>
              <a:spcAft>
                <a:spcPts val="0"/>
              </a:spcAft>
              <a:buClr>
                <a:schemeClr val="dk2"/>
              </a:buClr>
              <a:buSzPts val="900"/>
              <a:buNone/>
              <a:defRPr sz="900" b="1">
                <a:solidFill>
                  <a:schemeClr val="dk2"/>
                </a:solidFill>
              </a:defRPr>
            </a:lvl5pPr>
            <a:lvl6pPr lvl="5" rtl="0">
              <a:lnSpc>
                <a:spcPct val="100000"/>
              </a:lnSpc>
              <a:spcBef>
                <a:spcPts val="0"/>
              </a:spcBef>
              <a:spcAft>
                <a:spcPts val="0"/>
              </a:spcAft>
              <a:buClr>
                <a:schemeClr val="dk2"/>
              </a:buClr>
              <a:buSzPts val="900"/>
              <a:buNone/>
              <a:defRPr sz="900" b="1">
                <a:solidFill>
                  <a:schemeClr val="dk2"/>
                </a:solidFill>
              </a:defRPr>
            </a:lvl6pPr>
            <a:lvl7pPr lvl="6" rtl="0">
              <a:lnSpc>
                <a:spcPct val="100000"/>
              </a:lnSpc>
              <a:spcBef>
                <a:spcPts val="0"/>
              </a:spcBef>
              <a:spcAft>
                <a:spcPts val="0"/>
              </a:spcAft>
              <a:buClr>
                <a:schemeClr val="dk2"/>
              </a:buClr>
              <a:buSzPts val="900"/>
              <a:buNone/>
              <a:defRPr sz="900" b="1">
                <a:solidFill>
                  <a:schemeClr val="dk2"/>
                </a:solidFill>
              </a:defRPr>
            </a:lvl7pPr>
            <a:lvl8pPr lvl="7" rtl="0">
              <a:lnSpc>
                <a:spcPct val="100000"/>
              </a:lnSpc>
              <a:spcBef>
                <a:spcPts val="0"/>
              </a:spcBef>
              <a:spcAft>
                <a:spcPts val="0"/>
              </a:spcAft>
              <a:buClr>
                <a:schemeClr val="dk2"/>
              </a:buClr>
              <a:buSzPts val="900"/>
              <a:buNone/>
              <a:defRPr sz="900" b="1">
                <a:solidFill>
                  <a:schemeClr val="dk2"/>
                </a:solidFill>
              </a:defRPr>
            </a:lvl8pPr>
            <a:lvl9pPr lvl="8" rtl="0">
              <a:lnSpc>
                <a:spcPct val="100000"/>
              </a:lnSpc>
              <a:spcBef>
                <a:spcPts val="0"/>
              </a:spcBef>
              <a:spcAft>
                <a:spcPts val="0"/>
              </a:spcAft>
              <a:buClr>
                <a:schemeClr val="dk2"/>
              </a:buClr>
              <a:buSzPts val="900"/>
              <a:buNone/>
              <a:defRPr sz="900" b="1">
                <a:solidFill>
                  <a:schemeClr val="dk2"/>
                </a:solidFill>
              </a:defRPr>
            </a:lvl9pPr>
          </a:lstStyle>
          <a:p>
            <a:endParaRPr/>
          </a:p>
        </p:txBody>
      </p:sp>
      <p:sp>
        <p:nvSpPr>
          <p:cNvPr id="502" name="Google Shape;502;p57"/>
          <p:cNvSpPr txBox="1">
            <a:spLocks noGrp="1"/>
          </p:cNvSpPr>
          <p:nvPr>
            <p:ph type="subTitle" idx="17"/>
          </p:nvPr>
        </p:nvSpPr>
        <p:spPr>
          <a:xfrm>
            <a:off x="6387200" y="3394025"/>
            <a:ext cx="2355300" cy="1089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900"/>
              <a:buNone/>
              <a:defRPr sz="900" b="1">
                <a:solidFill>
                  <a:schemeClr val="dk2"/>
                </a:solidFill>
              </a:defRPr>
            </a:lvl1pPr>
            <a:lvl2pPr lvl="1" rtl="0">
              <a:lnSpc>
                <a:spcPct val="100000"/>
              </a:lnSpc>
              <a:spcBef>
                <a:spcPts val="0"/>
              </a:spcBef>
              <a:spcAft>
                <a:spcPts val="0"/>
              </a:spcAft>
              <a:buClr>
                <a:schemeClr val="dk2"/>
              </a:buClr>
              <a:buSzPts val="900"/>
              <a:buNone/>
              <a:defRPr sz="900" b="1">
                <a:solidFill>
                  <a:schemeClr val="dk2"/>
                </a:solidFill>
              </a:defRPr>
            </a:lvl2pPr>
            <a:lvl3pPr lvl="2" rtl="0">
              <a:lnSpc>
                <a:spcPct val="100000"/>
              </a:lnSpc>
              <a:spcBef>
                <a:spcPts val="0"/>
              </a:spcBef>
              <a:spcAft>
                <a:spcPts val="0"/>
              </a:spcAft>
              <a:buClr>
                <a:schemeClr val="dk2"/>
              </a:buClr>
              <a:buSzPts val="900"/>
              <a:buNone/>
              <a:defRPr sz="900" b="1">
                <a:solidFill>
                  <a:schemeClr val="dk2"/>
                </a:solidFill>
              </a:defRPr>
            </a:lvl3pPr>
            <a:lvl4pPr lvl="3" rtl="0">
              <a:lnSpc>
                <a:spcPct val="100000"/>
              </a:lnSpc>
              <a:spcBef>
                <a:spcPts val="0"/>
              </a:spcBef>
              <a:spcAft>
                <a:spcPts val="0"/>
              </a:spcAft>
              <a:buClr>
                <a:schemeClr val="dk2"/>
              </a:buClr>
              <a:buSzPts val="900"/>
              <a:buNone/>
              <a:defRPr sz="900" b="1">
                <a:solidFill>
                  <a:schemeClr val="dk2"/>
                </a:solidFill>
              </a:defRPr>
            </a:lvl4pPr>
            <a:lvl5pPr lvl="4" rtl="0">
              <a:lnSpc>
                <a:spcPct val="100000"/>
              </a:lnSpc>
              <a:spcBef>
                <a:spcPts val="0"/>
              </a:spcBef>
              <a:spcAft>
                <a:spcPts val="0"/>
              </a:spcAft>
              <a:buClr>
                <a:schemeClr val="dk2"/>
              </a:buClr>
              <a:buSzPts val="900"/>
              <a:buNone/>
              <a:defRPr sz="900" b="1">
                <a:solidFill>
                  <a:schemeClr val="dk2"/>
                </a:solidFill>
              </a:defRPr>
            </a:lvl5pPr>
            <a:lvl6pPr lvl="5" rtl="0">
              <a:lnSpc>
                <a:spcPct val="100000"/>
              </a:lnSpc>
              <a:spcBef>
                <a:spcPts val="0"/>
              </a:spcBef>
              <a:spcAft>
                <a:spcPts val="0"/>
              </a:spcAft>
              <a:buClr>
                <a:schemeClr val="dk2"/>
              </a:buClr>
              <a:buSzPts val="900"/>
              <a:buNone/>
              <a:defRPr sz="900" b="1">
                <a:solidFill>
                  <a:schemeClr val="dk2"/>
                </a:solidFill>
              </a:defRPr>
            </a:lvl6pPr>
            <a:lvl7pPr lvl="6" rtl="0">
              <a:lnSpc>
                <a:spcPct val="100000"/>
              </a:lnSpc>
              <a:spcBef>
                <a:spcPts val="0"/>
              </a:spcBef>
              <a:spcAft>
                <a:spcPts val="0"/>
              </a:spcAft>
              <a:buClr>
                <a:schemeClr val="dk2"/>
              </a:buClr>
              <a:buSzPts val="900"/>
              <a:buNone/>
              <a:defRPr sz="900" b="1">
                <a:solidFill>
                  <a:schemeClr val="dk2"/>
                </a:solidFill>
              </a:defRPr>
            </a:lvl7pPr>
            <a:lvl8pPr lvl="7" rtl="0">
              <a:lnSpc>
                <a:spcPct val="100000"/>
              </a:lnSpc>
              <a:spcBef>
                <a:spcPts val="0"/>
              </a:spcBef>
              <a:spcAft>
                <a:spcPts val="0"/>
              </a:spcAft>
              <a:buClr>
                <a:schemeClr val="dk2"/>
              </a:buClr>
              <a:buSzPts val="900"/>
              <a:buNone/>
              <a:defRPr sz="900" b="1">
                <a:solidFill>
                  <a:schemeClr val="dk2"/>
                </a:solidFill>
              </a:defRPr>
            </a:lvl8pPr>
            <a:lvl9pPr lvl="8" rtl="0">
              <a:lnSpc>
                <a:spcPct val="100000"/>
              </a:lnSpc>
              <a:spcBef>
                <a:spcPts val="0"/>
              </a:spcBef>
              <a:spcAft>
                <a:spcPts val="0"/>
              </a:spcAft>
              <a:buClr>
                <a:schemeClr val="dk2"/>
              </a:buClr>
              <a:buSzPts val="900"/>
              <a:buNone/>
              <a:defRPr sz="900" b="1">
                <a:solidFill>
                  <a:schemeClr val="dk2"/>
                </a:solidFill>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lank Branded 1">
  <p:cSld name="SECTION_HEADER_1_1_1_3_2_2">
    <p:bg>
      <p:bgPr>
        <a:solidFill>
          <a:schemeClr val="lt1"/>
        </a:solidFill>
        <a:effectLst/>
      </p:bgPr>
    </p:bg>
    <p:spTree>
      <p:nvGrpSpPr>
        <p:cNvPr id="1" name="Shape 503"/>
        <p:cNvGrpSpPr/>
        <p:nvPr/>
      </p:nvGrpSpPr>
      <p:grpSpPr>
        <a:xfrm>
          <a:off x="0" y="0"/>
          <a:ext cx="0" cy="0"/>
          <a:chOff x="0" y="0"/>
          <a:chExt cx="0" cy="0"/>
        </a:xfrm>
      </p:grpSpPr>
      <p:sp>
        <p:nvSpPr>
          <p:cNvPr id="504" name="Google Shape;504;p58"/>
          <p:cNvSpPr>
            <a:spLocks noGrp="1"/>
          </p:cNvSpPr>
          <p:nvPr>
            <p:ph type="pic" idx="2"/>
          </p:nvPr>
        </p:nvSpPr>
        <p:spPr>
          <a:xfrm>
            <a:off x="117250" y="4752275"/>
            <a:ext cx="1353600" cy="276300"/>
          </a:xfrm>
          <a:prstGeom prst="rect">
            <a:avLst/>
          </a:prstGeom>
          <a:noFill/>
          <a:ln>
            <a:noFill/>
          </a:ln>
        </p:spPr>
      </p:sp>
      <p:cxnSp>
        <p:nvCxnSpPr>
          <p:cNvPr id="505" name="Google Shape;505;p58"/>
          <p:cNvCxnSpPr/>
          <p:nvPr/>
        </p:nvCxnSpPr>
        <p:spPr>
          <a:xfrm>
            <a:off x="1691225" y="1915500"/>
            <a:ext cx="788700" cy="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End Slide">
  <p:cSld name="SECTION_HEADER_1_1_1_3_1">
    <p:bg>
      <p:bgPr>
        <a:solidFill>
          <a:schemeClr val="dk2"/>
        </a:solidFill>
        <a:effectLst/>
      </p:bgPr>
    </p:bg>
    <p:spTree>
      <p:nvGrpSpPr>
        <p:cNvPr id="1" name="Shape 506"/>
        <p:cNvGrpSpPr/>
        <p:nvPr/>
      </p:nvGrpSpPr>
      <p:grpSpPr>
        <a:xfrm>
          <a:off x="0" y="0"/>
          <a:ext cx="0" cy="0"/>
          <a:chOff x="0" y="0"/>
          <a:chExt cx="0" cy="0"/>
        </a:xfrm>
      </p:grpSpPr>
      <p:pic>
        <p:nvPicPr>
          <p:cNvPr id="507" name="Google Shape;507;p59"/>
          <p:cNvPicPr preferRelativeResize="0"/>
          <p:nvPr/>
        </p:nvPicPr>
        <p:blipFill rotWithShape="1">
          <a:blip r:embed="rId2">
            <a:alphaModFix amt="4000"/>
          </a:blip>
          <a:srcRect l="39353" t="13897" b="13072"/>
          <a:stretch/>
        </p:blipFill>
        <p:spPr>
          <a:xfrm>
            <a:off x="0" y="0"/>
            <a:ext cx="4278375" cy="5143500"/>
          </a:xfrm>
          <a:prstGeom prst="rect">
            <a:avLst/>
          </a:prstGeom>
          <a:noFill/>
          <a:ln>
            <a:noFill/>
          </a:ln>
        </p:spPr>
      </p:pic>
      <p:sp>
        <p:nvSpPr>
          <p:cNvPr id="508" name="Google Shape;508;p59"/>
          <p:cNvSpPr txBox="1">
            <a:spLocks noGrp="1"/>
          </p:cNvSpPr>
          <p:nvPr>
            <p:ph type="title"/>
          </p:nvPr>
        </p:nvSpPr>
        <p:spPr>
          <a:xfrm>
            <a:off x="2709900" y="2133600"/>
            <a:ext cx="3724200" cy="876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1800"/>
              <a:buNone/>
              <a:defRPr>
                <a:solidFill>
                  <a:schemeClr val="lt1"/>
                </a:solidFill>
                <a:latin typeface="Montserrat"/>
                <a:ea typeface="Montserrat"/>
                <a:cs typeface="Montserrat"/>
                <a:sym typeface="Montserrat"/>
              </a:defRPr>
            </a:lvl1pPr>
            <a:lvl2pPr lvl="1">
              <a:spcBef>
                <a:spcPts val="0"/>
              </a:spcBef>
              <a:spcAft>
                <a:spcPts val="0"/>
              </a:spcAft>
              <a:buSzPts val="1800"/>
              <a:buNone/>
              <a:defRPr>
                <a:latin typeface="Montserrat"/>
                <a:ea typeface="Montserrat"/>
                <a:cs typeface="Montserrat"/>
                <a:sym typeface="Montserrat"/>
              </a:defRPr>
            </a:lvl2pPr>
            <a:lvl3pPr lvl="2">
              <a:spcBef>
                <a:spcPts val="0"/>
              </a:spcBef>
              <a:spcAft>
                <a:spcPts val="0"/>
              </a:spcAft>
              <a:buSzPts val="1800"/>
              <a:buNone/>
              <a:defRPr>
                <a:latin typeface="Montserrat"/>
                <a:ea typeface="Montserrat"/>
                <a:cs typeface="Montserrat"/>
                <a:sym typeface="Montserrat"/>
              </a:defRPr>
            </a:lvl3pPr>
            <a:lvl4pPr lvl="3">
              <a:spcBef>
                <a:spcPts val="0"/>
              </a:spcBef>
              <a:spcAft>
                <a:spcPts val="0"/>
              </a:spcAft>
              <a:buSzPts val="1800"/>
              <a:buNone/>
              <a:defRPr>
                <a:latin typeface="Montserrat"/>
                <a:ea typeface="Montserrat"/>
                <a:cs typeface="Montserrat"/>
                <a:sym typeface="Montserrat"/>
              </a:defRPr>
            </a:lvl4pPr>
            <a:lvl5pPr lvl="4">
              <a:spcBef>
                <a:spcPts val="0"/>
              </a:spcBef>
              <a:spcAft>
                <a:spcPts val="0"/>
              </a:spcAft>
              <a:buSzPts val="1800"/>
              <a:buNone/>
              <a:defRPr>
                <a:latin typeface="Montserrat"/>
                <a:ea typeface="Montserrat"/>
                <a:cs typeface="Montserrat"/>
                <a:sym typeface="Montserrat"/>
              </a:defRPr>
            </a:lvl5pPr>
            <a:lvl6pPr lvl="5">
              <a:spcBef>
                <a:spcPts val="0"/>
              </a:spcBef>
              <a:spcAft>
                <a:spcPts val="0"/>
              </a:spcAft>
              <a:buSzPts val="1800"/>
              <a:buNone/>
              <a:defRPr>
                <a:latin typeface="Montserrat"/>
                <a:ea typeface="Montserrat"/>
                <a:cs typeface="Montserrat"/>
                <a:sym typeface="Montserrat"/>
              </a:defRPr>
            </a:lvl6pPr>
            <a:lvl7pPr lvl="6">
              <a:spcBef>
                <a:spcPts val="0"/>
              </a:spcBef>
              <a:spcAft>
                <a:spcPts val="0"/>
              </a:spcAft>
              <a:buSzPts val="1800"/>
              <a:buNone/>
              <a:defRPr>
                <a:latin typeface="Montserrat"/>
                <a:ea typeface="Montserrat"/>
                <a:cs typeface="Montserrat"/>
                <a:sym typeface="Montserrat"/>
              </a:defRPr>
            </a:lvl7pPr>
            <a:lvl8pPr lvl="7">
              <a:spcBef>
                <a:spcPts val="0"/>
              </a:spcBef>
              <a:spcAft>
                <a:spcPts val="0"/>
              </a:spcAft>
              <a:buSzPts val="1800"/>
              <a:buNone/>
              <a:defRPr>
                <a:latin typeface="Montserrat"/>
                <a:ea typeface="Montserrat"/>
                <a:cs typeface="Montserrat"/>
                <a:sym typeface="Montserrat"/>
              </a:defRPr>
            </a:lvl8pPr>
            <a:lvl9pPr lvl="8">
              <a:spcBef>
                <a:spcPts val="0"/>
              </a:spcBef>
              <a:spcAft>
                <a:spcPts val="0"/>
              </a:spcAft>
              <a:buSzPts val="1800"/>
              <a:buNone/>
              <a:defRPr>
                <a:latin typeface="Montserrat"/>
                <a:ea typeface="Montserrat"/>
                <a:cs typeface="Montserrat"/>
                <a:sym typeface="Montserrat"/>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Inside Header">
  <p:cSld name="Inside Header">
    <p:spTree>
      <p:nvGrpSpPr>
        <p:cNvPr id="1" name="Shape 509"/>
        <p:cNvGrpSpPr/>
        <p:nvPr/>
      </p:nvGrpSpPr>
      <p:grpSpPr>
        <a:xfrm>
          <a:off x="0" y="0"/>
          <a:ext cx="0" cy="0"/>
          <a:chOff x="0" y="0"/>
          <a:chExt cx="0" cy="0"/>
        </a:xfrm>
      </p:grpSpPr>
      <p:sp>
        <p:nvSpPr>
          <p:cNvPr id="510" name="Google Shape;510;p60"/>
          <p:cNvSpPr txBox="1">
            <a:spLocks noGrp="1"/>
          </p:cNvSpPr>
          <p:nvPr>
            <p:ph type="sldNum" idx="12"/>
          </p:nvPr>
        </p:nvSpPr>
        <p:spPr>
          <a:xfrm>
            <a:off x="6691122"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11" name="Google Shape;511;p60"/>
          <p:cNvSpPr txBox="1">
            <a:spLocks noGrp="1"/>
          </p:cNvSpPr>
          <p:nvPr>
            <p:ph type="title"/>
          </p:nvPr>
        </p:nvSpPr>
        <p:spPr>
          <a:xfrm>
            <a:off x="466725" y="483394"/>
            <a:ext cx="8239200" cy="5070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accent2"/>
              </a:buClr>
              <a:buSzPts val="2700"/>
              <a:buFont typeface="Montserrat"/>
              <a:buNone/>
              <a:defRPr sz="2700" b="0" i="0" u="none" strike="noStrike" cap="none">
                <a:solidFill>
                  <a:schemeClr val="accent2"/>
                </a:solidFill>
                <a:latin typeface="Montserrat"/>
                <a:ea typeface="Montserrat"/>
                <a:cs typeface="Montserrat"/>
                <a:sym typeface="Montserrat"/>
              </a:defRPr>
            </a:lvl1pPr>
            <a:lvl2pPr lvl="1" rtl="0">
              <a:spcBef>
                <a:spcPts val="0"/>
              </a:spcBef>
              <a:spcAft>
                <a:spcPts val="0"/>
              </a:spcAft>
              <a:buSzPts val="1800"/>
              <a:buNone/>
              <a:defRPr sz="1400"/>
            </a:lvl2pPr>
            <a:lvl3pPr lvl="2" rtl="0">
              <a:spcBef>
                <a:spcPts val="0"/>
              </a:spcBef>
              <a:spcAft>
                <a:spcPts val="0"/>
              </a:spcAft>
              <a:buSzPts val="1800"/>
              <a:buNone/>
              <a:defRPr sz="1400"/>
            </a:lvl3pPr>
            <a:lvl4pPr lvl="3" rtl="0">
              <a:spcBef>
                <a:spcPts val="0"/>
              </a:spcBef>
              <a:spcAft>
                <a:spcPts val="0"/>
              </a:spcAft>
              <a:buSzPts val="1800"/>
              <a:buNone/>
              <a:defRPr sz="1400"/>
            </a:lvl4pPr>
            <a:lvl5pPr lvl="4" rtl="0">
              <a:spcBef>
                <a:spcPts val="0"/>
              </a:spcBef>
              <a:spcAft>
                <a:spcPts val="0"/>
              </a:spcAft>
              <a:buSzPts val="1800"/>
              <a:buNone/>
              <a:defRPr sz="1400"/>
            </a:lvl5pPr>
            <a:lvl6pPr lvl="5" rtl="0">
              <a:spcBef>
                <a:spcPts val="0"/>
              </a:spcBef>
              <a:spcAft>
                <a:spcPts val="0"/>
              </a:spcAft>
              <a:buSzPts val="1800"/>
              <a:buNone/>
              <a:defRPr sz="1400"/>
            </a:lvl6pPr>
            <a:lvl7pPr lvl="6" rtl="0">
              <a:spcBef>
                <a:spcPts val="0"/>
              </a:spcBef>
              <a:spcAft>
                <a:spcPts val="0"/>
              </a:spcAft>
              <a:buSzPts val="1800"/>
              <a:buNone/>
              <a:defRPr sz="1400"/>
            </a:lvl7pPr>
            <a:lvl8pPr lvl="7" rtl="0">
              <a:spcBef>
                <a:spcPts val="0"/>
              </a:spcBef>
              <a:spcAft>
                <a:spcPts val="0"/>
              </a:spcAft>
              <a:buSzPts val="1800"/>
              <a:buNone/>
              <a:defRPr sz="1400"/>
            </a:lvl8pPr>
            <a:lvl9pPr lvl="8" rtl="0">
              <a:spcBef>
                <a:spcPts val="0"/>
              </a:spcBef>
              <a:spcAft>
                <a:spcPts val="0"/>
              </a:spcAft>
              <a:buSzPts val="1800"/>
              <a:buNone/>
              <a:defRPr sz="14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scovery Divider Slide">
  <p:cSld name="TITLE_2_3">
    <p:spTree>
      <p:nvGrpSpPr>
        <p:cNvPr id="1" name="Shape 44"/>
        <p:cNvGrpSpPr/>
        <p:nvPr/>
      </p:nvGrpSpPr>
      <p:grpSpPr>
        <a:xfrm>
          <a:off x="0" y="0"/>
          <a:ext cx="0" cy="0"/>
          <a:chOff x="0" y="0"/>
          <a:chExt cx="0" cy="0"/>
        </a:xfrm>
      </p:grpSpPr>
      <p:pic>
        <p:nvPicPr>
          <p:cNvPr id="45" name="Google Shape;45;p7"/>
          <p:cNvPicPr preferRelativeResize="0"/>
          <p:nvPr/>
        </p:nvPicPr>
        <p:blipFill rotWithShape="1">
          <a:blip r:embed="rId2">
            <a:alphaModFix/>
          </a:blip>
          <a:srcRect t="278" b="278"/>
          <a:stretch/>
        </p:blipFill>
        <p:spPr>
          <a:xfrm>
            <a:off x="-50047" y="0"/>
            <a:ext cx="9244093" cy="5166361"/>
          </a:xfrm>
          <a:prstGeom prst="rect">
            <a:avLst/>
          </a:prstGeom>
          <a:noFill/>
          <a:ln>
            <a:noFill/>
          </a:ln>
        </p:spPr>
      </p:pic>
      <p:sp>
        <p:nvSpPr>
          <p:cNvPr id="46" name="Google Shape;46;p7"/>
          <p:cNvSpPr txBox="1">
            <a:spLocks noGrp="1"/>
          </p:cNvSpPr>
          <p:nvPr>
            <p:ph type="title"/>
          </p:nvPr>
        </p:nvSpPr>
        <p:spPr>
          <a:xfrm>
            <a:off x="3513250" y="2265325"/>
            <a:ext cx="3792300" cy="5352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Clr>
                <a:schemeClr val="accent1"/>
              </a:buClr>
              <a:buSzPts val="1400"/>
              <a:buNone/>
              <a:defRPr sz="1400" b="1">
                <a:solidFill>
                  <a:schemeClr val="accent1"/>
                </a:solidFill>
              </a:defRPr>
            </a:lvl2pPr>
            <a:lvl3pPr lvl="2" rtl="0">
              <a:spcBef>
                <a:spcPts val="0"/>
              </a:spcBef>
              <a:spcAft>
                <a:spcPts val="0"/>
              </a:spcAft>
              <a:buClr>
                <a:schemeClr val="accent1"/>
              </a:buClr>
              <a:buSzPts val="1400"/>
              <a:buNone/>
              <a:defRPr sz="1400" b="1">
                <a:solidFill>
                  <a:schemeClr val="accent1"/>
                </a:solidFill>
              </a:defRPr>
            </a:lvl3pPr>
            <a:lvl4pPr lvl="3" rtl="0">
              <a:spcBef>
                <a:spcPts val="0"/>
              </a:spcBef>
              <a:spcAft>
                <a:spcPts val="0"/>
              </a:spcAft>
              <a:buClr>
                <a:schemeClr val="accent1"/>
              </a:buClr>
              <a:buSzPts val="1400"/>
              <a:buNone/>
              <a:defRPr sz="1400" b="1">
                <a:solidFill>
                  <a:schemeClr val="accent1"/>
                </a:solidFill>
              </a:defRPr>
            </a:lvl4pPr>
            <a:lvl5pPr lvl="4" rtl="0">
              <a:spcBef>
                <a:spcPts val="0"/>
              </a:spcBef>
              <a:spcAft>
                <a:spcPts val="0"/>
              </a:spcAft>
              <a:buClr>
                <a:schemeClr val="accent1"/>
              </a:buClr>
              <a:buSzPts val="1400"/>
              <a:buNone/>
              <a:defRPr sz="1400" b="1">
                <a:solidFill>
                  <a:schemeClr val="accent1"/>
                </a:solidFill>
              </a:defRPr>
            </a:lvl5pPr>
            <a:lvl6pPr lvl="5" rtl="0">
              <a:spcBef>
                <a:spcPts val="0"/>
              </a:spcBef>
              <a:spcAft>
                <a:spcPts val="0"/>
              </a:spcAft>
              <a:buClr>
                <a:schemeClr val="accent1"/>
              </a:buClr>
              <a:buSzPts val="1400"/>
              <a:buNone/>
              <a:defRPr sz="1400" b="1">
                <a:solidFill>
                  <a:schemeClr val="accent1"/>
                </a:solidFill>
              </a:defRPr>
            </a:lvl6pPr>
            <a:lvl7pPr lvl="6" rtl="0">
              <a:spcBef>
                <a:spcPts val="0"/>
              </a:spcBef>
              <a:spcAft>
                <a:spcPts val="0"/>
              </a:spcAft>
              <a:buClr>
                <a:schemeClr val="accent1"/>
              </a:buClr>
              <a:buSzPts val="1400"/>
              <a:buNone/>
              <a:defRPr sz="1400" b="1">
                <a:solidFill>
                  <a:schemeClr val="accent1"/>
                </a:solidFill>
              </a:defRPr>
            </a:lvl7pPr>
            <a:lvl8pPr lvl="7" rtl="0">
              <a:spcBef>
                <a:spcPts val="0"/>
              </a:spcBef>
              <a:spcAft>
                <a:spcPts val="0"/>
              </a:spcAft>
              <a:buClr>
                <a:schemeClr val="accent1"/>
              </a:buClr>
              <a:buSzPts val="1400"/>
              <a:buNone/>
              <a:defRPr sz="1400" b="1">
                <a:solidFill>
                  <a:schemeClr val="accent1"/>
                </a:solidFill>
              </a:defRPr>
            </a:lvl8pPr>
            <a:lvl9pPr lvl="8" rtl="0">
              <a:spcBef>
                <a:spcPts val="0"/>
              </a:spcBef>
              <a:spcAft>
                <a:spcPts val="0"/>
              </a:spcAft>
              <a:buClr>
                <a:schemeClr val="accent1"/>
              </a:buClr>
              <a:buSzPts val="1400"/>
              <a:buNone/>
              <a:defRPr sz="1400" b="1">
                <a:solidFill>
                  <a:schemeClr val="accent1"/>
                </a:solidFill>
              </a:defRPr>
            </a:lvl9pPr>
          </a:lstStyle>
          <a:p>
            <a:endParaRPr/>
          </a:p>
        </p:txBody>
      </p:sp>
      <p:sp>
        <p:nvSpPr>
          <p:cNvPr id="47" name="Google Shape;47;p7"/>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Inside Header Body">
  <p:cSld name="Inside Header Body">
    <p:spTree>
      <p:nvGrpSpPr>
        <p:cNvPr id="1" name="Shape 512"/>
        <p:cNvGrpSpPr/>
        <p:nvPr/>
      </p:nvGrpSpPr>
      <p:grpSpPr>
        <a:xfrm>
          <a:off x="0" y="0"/>
          <a:ext cx="0" cy="0"/>
          <a:chOff x="0" y="0"/>
          <a:chExt cx="0" cy="0"/>
        </a:xfrm>
      </p:grpSpPr>
      <p:sp>
        <p:nvSpPr>
          <p:cNvPr id="513" name="Google Shape;513;p61"/>
          <p:cNvSpPr txBox="1">
            <a:spLocks noGrp="1"/>
          </p:cNvSpPr>
          <p:nvPr>
            <p:ph type="sldNum" idx="12"/>
          </p:nvPr>
        </p:nvSpPr>
        <p:spPr>
          <a:xfrm>
            <a:off x="6691122"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514" name="Google Shape;514;p61"/>
          <p:cNvSpPr txBox="1">
            <a:spLocks noGrp="1"/>
          </p:cNvSpPr>
          <p:nvPr>
            <p:ph type="body" idx="1"/>
          </p:nvPr>
        </p:nvSpPr>
        <p:spPr>
          <a:xfrm>
            <a:off x="466725" y="1369219"/>
            <a:ext cx="8048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Montserrat Light"/>
                <a:ea typeface="Montserrat Light"/>
                <a:cs typeface="Montserrat Light"/>
                <a:sym typeface="Montserrat Light"/>
              </a:defRPr>
            </a:lvl1pPr>
            <a:lvl2pPr marL="914400" marR="0" lvl="1" indent="-342900" algn="l" rtl="0">
              <a:lnSpc>
                <a:spcPct val="90000"/>
              </a:lnSpc>
              <a:spcBef>
                <a:spcPts val="1200"/>
              </a:spcBef>
              <a:spcAft>
                <a:spcPts val="0"/>
              </a:spcAft>
              <a:buClr>
                <a:schemeClr val="dk1"/>
              </a:buClr>
              <a:buSzPts val="1800"/>
              <a:buFont typeface="Arial"/>
              <a:buChar char="•"/>
              <a:defRPr sz="1800" b="0" i="0" u="none" strike="noStrike" cap="none">
                <a:solidFill>
                  <a:schemeClr val="dk1"/>
                </a:solidFill>
                <a:latin typeface="Montserrat Light"/>
                <a:ea typeface="Montserrat Light"/>
                <a:cs typeface="Montserrat Light"/>
                <a:sym typeface="Montserrat Light"/>
              </a:defRPr>
            </a:lvl2pPr>
            <a:lvl3pPr marL="1371600" marR="0" lvl="2" indent="-323850" algn="l" rtl="0">
              <a:lnSpc>
                <a:spcPct val="90000"/>
              </a:lnSpc>
              <a:spcBef>
                <a:spcPts val="1200"/>
              </a:spcBef>
              <a:spcAft>
                <a:spcPts val="0"/>
              </a:spcAft>
              <a:buClr>
                <a:schemeClr val="dk1"/>
              </a:buClr>
              <a:buSzPts val="1500"/>
              <a:buFont typeface="Arial"/>
              <a:buChar char="•"/>
              <a:defRPr sz="1500" b="0" i="0" u="none" strike="noStrike" cap="none">
                <a:solidFill>
                  <a:schemeClr val="dk1"/>
                </a:solidFill>
                <a:latin typeface="Montserrat Light"/>
                <a:ea typeface="Montserrat Light"/>
                <a:cs typeface="Montserrat Light"/>
                <a:sym typeface="Montserrat Light"/>
              </a:defRPr>
            </a:lvl3pPr>
            <a:lvl4pPr marL="1828800" marR="0" lvl="3"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4pPr>
            <a:lvl5pPr marL="2286000" marR="0" lvl="4"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Montserrat Light"/>
                <a:ea typeface="Montserrat Light"/>
                <a:cs typeface="Montserrat Light"/>
                <a:sym typeface="Montserrat Light"/>
              </a:defRPr>
            </a:lvl5pPr>
            <a:lvl6pPr marL="2743200" marR="0" lvl="5"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12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1200"/>
              </a:spcBef>
              <a:spcAft>
                <a:spcPts val="120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515" name="Google Shape;515;p61"/>
          <p:cNvSpPr txBox="1">
            <a:spLocks noGrp="1"/>
          </p:cNvSpPr>
          <p:nvPr>
            <p:ph type="title"/>
          </p:nvPr>
        </p:nvSpPr>
        <p:spPr>
          <a:xfrm>
            <a:off x="466725" y="483394"/>
            <a:ext cx="8239200" cy="507000"/>
          </a:xfrm>
          <a:prstGeom prst="rect">
            <a:avLst/>
          </a:prstGeom>
          <a:noFill/>
          <a:ln>
            <a:noFill/>
          </a:ln>
        </p:spPr>
        <p:txBody>
          <a:bodyPr spcFirstLastPara="1" wrap="square" lIns="68575" tIns="34275" rIns="68575" bIns="34275" anchor="t" anchorCtr="0">
            <a:normAutofit/>
          </a:bodyPr>
          <a:lstStyle>
            <a:lvl1pPr marR="0" lvl="0" algn="l" rtl="0">
              <a:lnSpc>
                <a:spcPct val="90000"/>
              </a:lnSpc>
              <a:spcBef>
                <a:spcPts val="0"/>
              </a:spcBef>
              <a:spcAft>
                <a:spcPts val="0"/>
              </a:spcAft>
              <a:buClr>
                <a:schemeClr val="accent2"/>
              </a:buClr>
              <a:buSzPts val="2700"/>
              <a:buFont typeface="Montserrat"/>
              <a:buNone/>
              <a:defRPr sz="2700" b="0" i="0" u="none" strike="noStrike" cap="none">
                <a:solidFill>
                  <a:schemeClr val="accent2"/>
                </a:solidFill>
                <a:latin typeface="Montserrat"/>
                <a:ea typeface="Montserrat"/>
                <a:cs typeface="Montserrat"/>
                <a:sym typeface="Montserrat"/>
              </a:defRPr>
            </a:lvl1pPr>
            <a:lvl2pPr lvl="1" rtl="0">
              <a:spcBef>
                <a:spcPts val="0"/>
              </a:spcBef>
              <a:spcAft>
                <a:spcPts val="0"/>
              </a:spcAft>
              <a:buSzPts val="1800"/>
              <a:buNone/>
              <a:defRPr sz="1400"/>
            </a:lvl2pPr>
            <a:lvl3pPr lvl="2" rtl="0">
              <a:spcBef>
                <a:spcPts val="0"/>
              </a:spcBef>
              <a:spcAft>
                <a:spcPts val="0"/>
              </a:spcAft>
              <a:buSzPts val="1800"/>
              <a:buNone/>
              <a:defRPr sz="1400"/>
            </a:lvl3pPr>
            <a:lvl4pPr lvl="3" rtl="0">
              <a:spcBef>
                <a:spcPts val="0"/>
              </a:spcBef>
              <a:spcAft>
                <a:spcPts val="0"/>
              </a:spcAft>
              <a:buSzPts val="1800"/>
              <a:buNone/>
              <a:defRPr sz="1400"/>
            </a:lvl4pPr>
            <a:lvl5pPr lvl="4" rtl="0">
              <a:spcBef>
                <a:spcPts val="0"/>
              </a:spcBef>
              <a:spcAft>
                <a:spcPts val="0"/>
              </a:spcAft>
              <a:buSzPts val="1800"/>
              <a:buNone/>
              <a:defRPr sz="1400"/>
            </a:lvl5pPr>
            <a:lvl6pPr lvl="5" rtl="0">
              <a:spcBef>
                <a:spcPts val="0"/>
              </a:spcBef>
              <a:spcAft>
                <a:spcPts val="0"/>
              </a:spcAft>
              <a:buSzPts val="1800"/>
              <a:buNone/>
              <a:defRPr sz="1400"/>
            </a:lvl6pPr>
            <a:lvl7pPr lvl="6" rtl="0">
              <a:spcBef>
                <a:spcPts val="0"/>
              </a:spcBef>
              <a:spcAft>
                <a:spcPts val="0"/>
              </a:spcAft>
              <a:buSzPts val="1800"/>
              <a:buNone/>
              <a:defRPr sz="1400"/>
            </a:lvl7pPr>
            <a:lvl8pPr lvl="7" rtl="0">
              <a:spcBef>
                <a:spcPts val="0"/>
              </a:spcBef>
              <a:spcAft>
                <a:spcPts val="0"/>
              </a:spcAft>
              <a:buSzPts val="1800"/>
              <a:buNone/>
              <a:defRPr sz="1400"/>
            </a:lvl8pPr>
            <a:lvl9pPr lvl="8" rtl="0">
              <a:spcBef>
                <a:spcPts val="0"/>
              </a:spcBef>
              <a:spcAft>
                <a:spcPts val="0"/>
              </a:spcAft>
              <a:buSzPts val="1800"/>
              <a:buNone/>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rectional Divider Slide + Image">
  <p:cSld name="TITLE_2_2">
    <p:spTree>
      <p:nvGrpSpPr>
        <p:cNvPr id="1" name="Shape 48"/>
        <p:cNvGrpSpPr/>
        <p:nvPr/>
      </p:nvGrpSpPr>
      <p:grpSpPr>
        <a:xfrm>
          <a:off x="0" y="0"/>
          <a:ext cx="0" cy="0"/>
          <a:chOff x="0" y="0"/>
          <a:chExt cx="0" cy="0"/>
        </a:xfrm>
      </p:grpSpPr>
      <p:pic>
        <p:nvPicPr>
          <p:cNvPr id="49" name="Google Shape;49;p8"/>
          <p:cNvPicPr preferRelativeResize="0"/>
          <p:nvPr/>
        </p:nvPicPr>
        <p:blipFill rotWithShape="1">
          <a:blip r:embed="rId2">
            <a:alphaModFix/>
          </a:blip>
          <a:srcRect t="278" b="278"/>
          <a:stretch/>
        </p:blipFill>
        <p:spPr>
          <a:xfrm>
            <a:off x="-50047" y="0"/>
            <a:ext cx="9244093" cy="5166361"/>
          </a:xfrm>
          <a:prstGeom prst="rect">
            <a:avLst/>
          </a:prstGeom>
          <a:noFill/>
          <a:ln>
            <a:noFill/>
          </a:ln>
        </p:spPr>
      </p:pic>
      <p:sp>
        <p:nvSpPr>
          <p:cNvPr id="50" name="Google Shape;50;p8"/>
          <p:cNvSpPr/>
          <p:nvPr/>
        </p:nvSpPr>
        <p:spPr>
          <a:xfrm>
            <a:off x="7972425" y="1405950"/>
            <a:ext cx="2331600" cy="23316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8"/>
          <p:cNvSpPr>
            <a:spLocks noGrp="1"/>
          </p:cNvSpPr>
          <p:nvPr>
            <p:ph type="pic" idx="2"/>
          </p:nvPr>
        </p:nvSpPr>
        <p:spPr>
          <a:xfrm>
            <a:off x="8027175" y="1460700"/>
            <a:ext cx="2222100" cy="2222100"/>
          </a:xfrm>
          <a:prstGeom prst="ellipse">
            <a:avLst/>
          </a:prstGeom>
          <a:noFill/>
          <a:ln>
            <a:noFill/>
          </a:ln>
        </p:spPr>
      </p:sp>
      <p:sp>
        <p:nvSpPr>
          <p:cNvPr id="52" name="Google Shape;52;p8"/>
          <p:cNvSpPr txBox="1">
            <a:spLocks noGrp="1"/>
          </p:cNvSpPr>
          <p:nvPr>
            <p:ph type="title"/>
          </p:nvPr>
        </p:nvSpPr>
        <p:spPr>
          <a:xfrm>
            <a:off x="3513250" y="2265325"/>
            <a:ext cx="3792300" cy="5352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Clr>
                <a:schemeClr val="accent1"/>
              </a:buClr>
              <a:buSzPts val="1400"/>
              <a:buNone/>
              <a:defRPr sz="1400" b="1">
                <a:solidFill>
                  <a:schemeClr val="accent1"/>
                </a:solidFill>
              </a:defRPr>
            </a:lvl2pPr>
            <a:lvl3pPr lvl="2" rtl="0">
              <a:spcBef>
                <a:spcPts val="0"/>
              </a:spcBef>
              <a:spcAft>
                <a:spcPts val="0"/>
              </a:spcAft>
              <a:buClr>
                <a:schemeClr val="accent1"/>
              </a:buClr>
              <a:buSzPts val="1400"/>
              <a:buNone/>
              <a:defRPr sz="1400" b="1">
                <a:solidFill>
                  <a:schemeClr val="accent1"/>
                </a:solidFill>
              </a:defRPr>
            </a:lvl3pPr>
            <a:lvl4pPr lvl="3" rtl="0">
              <a:spcBef>
                <a:spcPts val="0"/>
              </a:spcBef>
              <a:spcAft>
                <a:spcPts val="0"/>
              </a:spcAft>
              <a:buClr>
                <a:schemeClr val="accent1"/>
              </a:buClr>
              <a:buSzPts val="1400"/>
              <a:buNone/>
              <a:defRPr sz="1400" b="1">
                <a:solidFill>
                  <a:schemeClr val="accent1"/>
                </a:solidFill>
              </a:defRPr>
            </a:lvl4pPr>
            <a:lvl5pPr lvl="4" rtl="0">
              <a:spcBef>
                <a:spcPts val="0"/>
              </a:spcBef>
              <a:spcAft>
                <a:spcPts val="0"/>
              </a:spcAft>
              <a:buClr>
                <a:schemeClr val="accent1"/>
              </a:buClr>
              <a:buSzPts val="1400"/>
              <a:buNone/>
              <a:defRPr sz="1400" b="1">
                <a:solidFill>
                  <a:schemeClr val="accent1"/>
                </a:solidFill>
              </a:defRPr>
            </a:lvl5pPr>
            <a:lvl6pPr lvl="5" rtl="0">
              <a:spcBef>
                <a:spcPts val="0"/>
              </a:spcBef>
              <a:spcAft>
                <a:spcPts val="0"/>
              </a:spcAft>
              <a:buClr>
                <a:schemeClr val="accent1"/>
              </a:buClr>
              <a:buSzPts val="1400"/>
              <a:buNone/>
              <a:defRPr sz="1400" b="1">
                <a:solidFill>
                  <a:schemeClr val="accent1"/>
                </a:solidFill>
              </a:defRPr>
            </a:lvl6pPr>
            <a:lvl7pPr lvl="6" rtl="0">
              <a:spcBef>
                <a:spcPts val="0"/>
              </a:spcBef>
              <a:spcAft>
                <a:spcPts val="0"/>
              </a:spcAft>
              <a:buClr>
                <a:schemeClr val="accent1"/>
              </a:buClr>
              <a:buSzPts val="1400"/>
              <a:buNone/>
              <a:defRPr sz="1400" b="1">
                <a:solidFill>
                  <a:schemeClr val="accent1"/>
                </a:solidFill>
              </a:defRPr>
            </a:lvl7pPr>
            <a:lvl8pPr lvl="7" rtl="0">
              <a:spcBef>
                <a:spcPts val="0"/>
              </a:spcBef>
              <a:spcAft>
                <a:spcPts val="0"/>
              </a:spcAft>
              <a:buClr>
                <a:schemeClr val="accent1"/>
              </a:buClr>
              <a:buSzPts val="1400"/>
              <a:buNone/>
              <a:defRPr sz="1400" b="1">
                <a:solidFill>
                  <a:schemeClr val="accent1"/>
                </a:solidFill>
              </a:defRPr>
            </a:lvl8pPr>
            <a:lvl9pPr lvl="8" rtl="0">
              <a:spcBef>
                <a:spcPts val="0"/>
              </a:spcBef>
              <a:spcAft>
                <a:spcPts val="0"/>
              </a:spcAft>
              <a:buClr>
                <a:schemeClr val="accent1"/>
              </a:buClr>
              <a:buSzPts val="1400"/>
              <a:buNone/>
              <a:defRPr sz="1400" b="1">
                <a:solidFill>
                  <a:schemeClr val="accent1"/>
                </a:solidFill>
              </a:defRPr>
            </a:lvl9pPr>
          </a:lstStyle>
          <a:p>
            <a:endParaRPr/>
          </a:p>
        </p:txBody>
      </p:sp>
      <p:sp>
        <p:nvSpPr>
          <p:cNvPr id="53" name="Google Shape;53;p8"/>
          <p:cNvSpPr>
            <a:spLocks noGrp="1"/>
          </p:cNvSpPr>
          <p:nvPr>
            <p:ph type="pic" idx="3"/>
          </p:nvPr>
        </p:nvSpPr>
        <p:spPr>
          <a:xfrm>
            <a:off x="7661050" y="4752275"/>
            <a:ext cx="1353600" cy="276300"/>
          </a:xfrm>
          <a:prstGeom prst="rect">
            <a:avLst/>
          </a:prstGeom>
          <a:no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rectional Divider Slide">
  <p:cSld name="TITLE_2_2_2">
    <p:spTree>
      <p:nvGrpSpPr>
        <p:cNvPr id="1" name="Shape 54"/>
        <p:cNvGrpSpPr/>
        <p:nvPr/>
      </p:nvGrpSpPr>
      <p:grpSpPr>
        <a:xfrm>
          <a:off x="0" y="0"/>
          <a:ext cx="0" cy="0"/>
          <a:chOff x="0" y="0"/>
          <a:chExt cx="0" cy="0"/>
        </a:xfrm>
      </p:grpSpPr>
      <p:pic>
        <p:nvPicPr>
          <p:cNvPr id="55" name="Google Shape;55;p9"/>
          <p:cNvPicPr preferRelativeResize="0"/>
          <p:nvPr/>
        </p:nvPicPr>
        <p:blipFill rotWithShape="1">
          <a:blip r:embed="rId2">
            <a:alphaModFix/>
          </a:blip>
          <a:srcRect t="278" b="278"/>
          <a:stretch/>
        </p:blipFill>
        <p:spPr>
          <a:xfrm>
            <a:off x="-50047" y="0"/>
            <a:ext cx="9244093" cy="5166361"/>
          </a:xfrm>
          <a:prstGeom prst="rect">
            <a:avLst/>
          </a:prstGeom>
          <a:noFill/>
          <a:ln>
            <a:noFill/>
          </a:ln>
        </p:spPr>
      </p:pic>
      <p:sp>
        <p:nvSpPr>
          <p:cNvPr id="56" name="Google Shape;56;p9"/>
          <p:cNvSpPr txBox="1">
            <a:spLocks noGrp="1"/>
          </p:cNvSpPr>
          <p:nvPr>
            <p:ph type="title"/>
          </p:nvPr>
        </p:nvSpPr>
        <p:spPr>
          <a:xfrm>
            <a:off x="3513250" y="2265325"/>
            <a:ext cx="3792300" cy="5352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Clr>
                <a:schemeClr val="accent1"/>
              </a:buClr>
              <a:buSzPts val="1400"/>
              <a:buNone/>
              <a:defRPr sz="1400" b="1">
                <a:solidFill>
                  <a:schemeClr val="accent1"/>
                </a:solidFill>
              </a:defRPr>
            </a:lvl2pPr>
            <a:lvl3pPr lvl="2" rtl="0">
              <a:spcBef>
                <a:spcPts val="0"/>
              </a:spcBef>
              <a:spcAft>
                <a:spcPts val="0"/>
              </a:spcAft>
              <a:buClr>
                <a:schemeClr val="accent1"/>
              </a:buClr>
              <a:buSzPts val="1400"/>
              <a:buNone/>
              <a:defRPr sz="1400" b="1">
                <a:solidFill>
                  <a:schemeClr val="accent1"/>
                </a:solidFill>
              </a:defRPr>
            </a:lvl3pPr>
            <a:lvl4pPr lvl="3" rtl="0">
              <a:spcBef>
                <a:spcPts val="0"/>
              </a:spcBef>
              <a:spcAft>
                <a:spcPts val="0"/>
              </a:spcAft>
              <a:buClr>
                <a:schemeClr val="accent1"/>
              </a:buClr>
              <a:buSzPts val="1400"/>
              <a:buNone/>
              <a:defRPr sz="1400" b="1">
                <a:solidFill>
                  <a:schemeClr val="accent1"/>
                </a:solidFill>
              </a:defRPr>
            </a:lvl4pPr>
            <a:lvl5pPr lvl="4" rtl="0">
              <a:spcBef>
                <a:spcPts val="0"/>
              </a:spcBef>
              <a:spcAft>
                <a:spcPts val="0"/>
              </a:spcAft>
              <a:buClr>
                <a:schemeClr val="accent1"/>
              </a:buClr>
              <a:buSzPts val="1400"/>
              <a:buNone/>
              <a:defRPr sz="1400" b="1">
                <a:solidFill>
                  <a:schemeClr val="accent1"/>
                </a:solidFill>
              </a:defRPr>
            </a:lvl5pPr>
            <a:lvl6pPr lvl="5" rtl="0">
              <a:spcBef>
                <a:spcPts val="0"/>
              </a:spcBef>
              <a:spcAft>
                <a:spcPts val="0"/>
              </a:spcAft>
              <a:buClr>
                <a:schemeClr val="accent1"/>
              </a:buClr>
              <a:buSzPts val="1400"/>
              <a:buNone/>
              <a:defRPr sz="1400" b="1">
                <a:solidFill>
                  <a:schemeClr val="accent1"/>
                </a:solidFill>
              </a:defRPr>
            </a:lvl6pPr>
            <a:lvl7pPr lvl="6" rtl="0">
              <a:spcBef>
                <a:spcPts val="0"/>
              </a:spcBef>
              <a:spcAft>
                <a:spcPts val="0"/>
              </a:spcAft>
              <a:buClr>
                <a:schemeClr val="accent1"/>
              </a:buClr>
              <a:buSzPts val="1400"/>
              <a:buNone/>
              <a:defRPr sz="1400" b="1">
                <a:solidFill>
                  <a:schemeClr val="accent1"/>
                </a:solidFill>
              </a:defRPr>
            </a:lvl7pPr>
            <a:lvl8pPr lvl="7" rtl="0">
              <a:spcBef>
                <a:spcPts val="0"/>
              </a:spcBef>
              <a:spcAft>
                <a:spcPts val="0"/>
              </a:spcAft>
              <a:buClr>
                <a:schemeClr val="accent1"/>
              </a:buClr>
              <a:buSzPts val="1400"/>
              <a:buNone/>
              <a:defRPr sz="1400" b="1">
                <a:solidFill>
                  <a:schemeClr val="accent1"/>
                </a:solidFill>
              </a:defRPr>
            </a:lvl8pPr>
            <a:lvl9pPr lvl="8" rtl="0">
              <a:spcBef>
                <a:spcPts val="0"/>
              </a:spcBef>
              <a:spcAft>
                <a:spcPts val="0"/>
              </a:spcAft>
              <a:buClr>
                <a:schemeClr val="accent1"/>
              </a:buClr>
              <a:buSzPts val="1400"/>
              <a:buNone/>
              <a:defRPr sz="1400" b="1">
                <a:solidFill>
                  <a:schemeClr val="accent1"/>
                </a:solidFill>
              </a:defRPr>
            </a:lvl9pPr>
          </a:lstStyle>
          <a:p>
            <a:endParaRPr/>
          </a:p>
        </p:txBody>
      </p:sp>
      <p:sp>
        <p:nvSpPr>
          <p:cNvPr id="57" name="Google Shape;57;p9"/>
          <p:cNvSpPr>
            <a:spLocks noGrp="1"/>
          </p:cNvSpPr>
          <p:nvPr>
            <p:ph type="pic" idx="2"/>
          </p:nvPr>
        </p:nvSpPr>
        <p:spPr>
          <a:xfrm>
            <a:off x="7661050" y="4752275"/>
            <a:ext cx="1353600" cy="276300"/>
          </a:xfrm>
          <a:prstGeom prst="rect">
            <a:avLst/>
          </a:prstGeom>
          <a:no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Activation Divider Slide + Image">
  <p:cSld name="TITLE_2_2_1">
    <p:spTree>
      <p:nvGrpSpPr>
        <p:cNvPr id="1" name="Shape 58"/>
        <p:cNvGrpSpPr/>
        <p:nvPr/>
      </p:nvGrpSpPr>
      <p:grpSpPr>
        <a:xfrm>
          <a:off x="0" y="0"/>
          <a:ext cx="0" cy="0"/>
          <a:chOff x="0" y="0"/>
          <a:chExt cx="0" cy="0"/>
        </a:xfrm>
      </p:grpSpPr>
      <p:pic>
        <p:nvPicPr>
          <p:cNvPr id="59" name="Google Shape;59;p10"/>
          <p:cNvPicPr preferRelativeResize="0"/>
          <p:nvPr/>
        </p:nvPicPr>
        <p:blipFill rotWithShape="1">
          <a:blip r:embed="rId2">
            <a:alphaModFix/>
          </a:blip>
          <a:srcRect t="278" b="278"/>
          <a:stretch/>
        </p:blipFill>
        <p:spPr>
          <a:xfrm>
            <a:off x="-50047" y="0"/>
            <a:ext cx="9244093" cy="5166361"/>
          </a:xfrm>
          <a:prstGeom prst="rect">
            <a:avLst/>
          </a:prstGeom>
          <a:noFill/>
          <a:ln>
            <a:noFill/>
          </a:ln>
        </p:spPr>
      </p:pic>
      <p:sp>
        <p:nvSpPr>
          <p:cNvPr id="60" name="Google Shape;60;p10"/>
          <p:cNvSpPr/>
          <p:nvPr/>
        </p:nvSpPr>
        <p:spPr>
          <a:xfrm>
            <a:off x="7972425" y="1405950"/>
            <a:ext cx="2331600" cy="23316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0"/>
          <p:cNvSpPr>
            <a:spLocks noGrp="1"/>
          </p:cNvSpPr>
          <p:nvPr>
            <p:ph type="pic" idx="2"/>
          </p:nvPr>
        </p:nvSpPr>
        <p:spPr>
          <a:xfrm>
            <a:off x="8027175" y="1460700"/>
            <a:ext cx="2222100" cy="2222100"/>
          </a:xfrm>
          <a:prstGeom prst="ellipse">
            <a:avLst/>
          </a:prstGeom>
          <a:noFill/>
          <a:ln>
            <a:noFill/>
          </a:ln>
        </p:spPr>
      </p:sp>
      <p:sp>
        <p:nvSpPr>
          <p:cNvPr id="62" name="Google Shape;62;p10"/>
          <p:cNvSpPr txBox="1">
            <a:spLocks noGrp="1"/>
          </p:cNvSpPr>
          <p:nvPr>
            <p:ph type="title"/>
          </p:nvPr>
        </p:nvSpPr>
        <p:spPr>
          <a:xfrm>
            <a:off x="3513250" y="2265325"/>
            <a:ext cx="3792300" cy="535200"/>
          </a:xfrm>
          <a:prstGeom prst="rect">
            <a:avLst/>
          </a:prstGeom>
        </p:spPr>
        <p:txBody>
          <a:bodyPr spcFirstLastPara="1" wrap="square" lIns="91425" tIns="91425" rIns="91425" bIns="91425" anchor="ctr" anchorCtr="0">
            <a:normAutofit/>
          </a:bodyPr>
          <a:lstStyle>
            <a:lvl1pPr lvl="0" rtl="0">
              <a:spcBef>
                <a:spcPts val="0"/>
              </a:spcBef>
              <a:spcAft>
                <a:spcPts val="0"/>
              </a:spcAft>
              <a:buSzPts val="1400"/>
              <a:buFont typeface="Montserrat"/>
              <a:buNone/>
              <a:defRPr sz="1400" b="1">
                <a:latin typeface="Montserrat"/>
                <a:ea typeface="Montserrat"/>
                <a:cs typeface="Montserrat"/>
                <a:sym typeface="Montserrat"/>
              </a:defRPr>
            </a:lvl1pPr>
            <a:lvl2pPr lvl="1" rtl="0">
              <a:spcBef>
                <a:spcPts val="0"/>
              </a:spcBef>
              <a:spcAft>
                <a:spcPts val="0"/>
              </a:spcAft>
              <a:buClr>
                <a:schemeClr val="accent1"/>
              </a:buClr>
              <a:buSzPts val="1400"/>
              <a:buNone/>
              <a:defRPr sz="1400" b="1">
                <a:solidFill>
                  <a:schemeClr val="accent1"/>
                </a:solidFill>
              </a:defRPr>
            </a:lvl2pPr>
            <a:lvl3pPr lvl="2" rtl="0">
              <a:spcBef>
                <a:spcPts val="0"/>
              </a:spcBef>
              <a:spcAft>
                <a:spcPts val="0"/>
              </a:spcAft>
              <a:buClr>
                <a:schemeClr val="accent1"/>
              </a:buClr>
              <a:buSzPts val="1400"/>
              <a:buNone/>
              <a:defRPr sz="1400" b="1">
                <a:solidFill>
                  <a:schemeClr val="accent1"/>
                </a:solidFill>
              </a:defRPr>
            </a:lvl3pPr>
            <a:lvl4pPr lvl="3" rtl="0">
              <a:spcBef>
                <a:spcPts val="0"/>
              </a:spcBef>
              <a:spcAft>
                <a:spcPts val="0"/>
              </a:spcAft>
              <a:buClr>
                <a:schemeClr val="accent1"/>
              </a:buClr>
              <a:buSzPts val="1400"/>
              <a:buNone/>
              <a:defRPr sz="1400" b="1">
                <a:solidFill>
                  <a:schemeClr val="accent1"/>
                </a:solidFill>
              </a:defRPr>
            </a:lvl4pPr>
            <a:lvl5pPr lvl="4" rtl="0">
              <a:spcBef>
                <a:spcPts val="0"/>
              </a:spcBef>
              <a:spcAft>
                <a:spcPts val="0"/>
              </a:spcAft>
              <a:buClr>
                <a:schemeClr val="accent1"/>
              </a:buClr>
              <a:buSzPts val="1400"/>
              <a:buNone/>
              <a:defRPr sz="1400" b="1">
                <a:solidFill>
                  <a:schemeClr val="accent1"/>
                </a:solidFill>
              </a:defRPr>
            </a:lvl5pPr>
            <a:lvl6pPr lvl="5" rtl="0">
              <a:spcBef>
                <a:spcPts val="0"/>
              </a:spcBef>
              <a:spcAft>
                <a:spcPts val="0"/>
              </a:spcAft>
              <a:buClr>
                <a:schemeClr val="accent1"/>
              </a:buClr>
              <a:buSzPts val="1400"/>
              <a:buNone/>
              <a:defRPr sz="1400" b="1">
                <a:solidFill>
                  <a:schemeClr val="accent1"/>
                </a:solidFill>
              </a:defRPr>
            </a:lvl6pPr>
            <a:lvl7pPr lvl="6" rtl="0">
              <a:spcBef>
                <a:spcPts val="0"/>
              </a:spcBef>
              <a:spcAft>
                <a:spcPts val="0"/>
              </a:spcAft>
              <a:buClr>
                <a:schemeClr val="accent1"/>
              </a:buClr>
              <a:buSzPts val="1400"/>
              <a:buNone/>
              <a:defRPr sz="1400" b="1">
                <a:solidFill>
                  <a:schemeClr val="accent1"/>
                </a:solidFill>
              </a:defRPr>
            </a:lvl7pPr>
            <a:lvl8pPr lvl="7" rtl="0">
              <a:spcBef>
                <a:spcPts val="0"/>
              </a:spcBef>
              <a:spcAft>
                <a:spcPts val="0"/>
              </a:spcAft>
              <a:buClr>
                <a:schemeClr val="accent1"/>
              </a:buClr>
              <a:buSzPts val="1400"/>
              <a:buNone/>
              <a:defRPr sz="1400" b="1">
                <a:solidFill>
                  <a:schemeClr val="accent1"/>
                </a:solidFill>
              </a:defRPr>
            </a:lvl8pPr>
            <a:lvl9pPr lvl="8" rtl="0">
              <a:spcBef>
                <a:spcPts val="0"/>
              </a:spcBef>
              <a:spcAft>
                <a:spcPts val="0"/>
              </a:spcAft>
              <a:buClr>
                <a:schemeClr val="accent1"/>
              </a:buClr>
              <a:buSzPts val="1400"/>
              <a:buNone/>
              <a:defRPr sz="1400" b="1">
                <a:solidFill>
                  <a:schemeClr val="accent1"/>
                </a:solidFill>
              </a:defRPr>
            </a:lvl9pPr>
          </a:lstStyle>
          <a:p>
            <a:endParaRPr/>
          </a:p>
        </p:txBody>
      </p:sp>
      <p:sp>
        <p:nvSpPr>
          <p:cNvPr id="63" name="Google Shape;63;p10"/>
          <p:cNvSpPr>
            <a:spLocks noGrp="1"/>
          </p:cNvSpPr>
          <p:nvPr>
            <p:ph type="pic" idx="3"/>
          </p:nvPr>
        </p:nvSpPr>
        <p:spPr>
          <a:xfrm>
            <a:off x="7661050" y="4752275"/>
            <a:ext cx="1353600" cy="276300"/>
          </a:xfrm>
          <a:prstGeom prst="rect">
            <a:avLst/>
          </a:prstGeom>
          <a:no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ame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64750" y="251875"/>
            <a:ext cx="8614500" cy="426900"/>
          </a:xfrm>
          <a:prstGeom prst="rect">
            <a:avLst/>
          </a:prstGeom>
          <a:noFill/>
          <a:ln>
            <a:noFill/>
          </a:ln>
        </p:spPr>
        <p:txBody>
          <a:bodyPr spcFirstLastPara="1" wrap="square" lIns="91425" tIns="91425" rIns="91425" bIns="91425" anchor="ctr" anchorCtr="0">
            <a:normAutofit/>
          </a:bodyPr>
          <a:lstStyle>
            <a:lvl1pPr lvl="0">
              <a:spcBef>
                <a:spcPts val="0"/>
              </a:spcBef>
              <a:spcAft>
                <a:spcPts val="0"/>
              </a:spcAft>
              <a:buClr>
                <a:schemeClr val="dk1"/>
              </a:buClr>
              <a:buSzPts val="1800"/>
              <a:buFont typeface="Montserrat SemiBold"/>
              <a:buNone/>
              <a:defRPr sz="1800">
                <a:solidFill>
                  <a:schemeClr val="dk1"/>
                </a:solidFill>
                <a:latin typeface="Montserrat SemiBold"/>
                <a:ea typeface="Montserrat SemiBold"/>
                <a:cs typeface="Montserrat SemiBold"/>
                <a:sym typeface="Montserrat SemiBold"/>
              </a:defRPr>
            </a:lvl1pPr>
            <a:lvl2pPr lvl="1">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2pPr>
            <a:lvl3pPr lvl="2">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3pPr>
            <a:lvl4pPr lvl="3">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4pPr>
            <a:lvl5pPr lvl="4">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5pPr>
            <a:lvl6pPr lvl="5">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6pPr>
            <a:lvl7pPr lvl="6">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7pPr>
            <a:lvl8pPr lvl="7">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8pPr>
            <a:lvl9pPr lvl="8">
              <a:spcBef>
                <a:spcPts val="0"/>
              </a:spcBef>
              <a:spcAft>
                <a:spcPts val="0"/>
              </a:spcAft>
              <a:buClr>
                <a:schemeClr val="dk1"/>
              </a:buClr>
              <a:buSzPts val="1800"/>
              <a:buFont typeface="Montserrat"/>
              <a:buNone/>
              <a:defRPr sz="1800">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264750" y="1174550"/>
            <a:ext cx="8614500" cy="3416400"/>
          </a:xfrm>
          <a:prstGeom prst="rect">
            <a:avLst/>
          </a:prstGeom>
          <a:noFill/>
          <a:ln>
            <a:noFill/>
          </a:ln>
        </p:spPr>
        <p:txBody>
          <a:bodyPr spcFirstLastPara="1" wrap="square" lIns="91425" tIns="91425" rIns="91425" bIns="91425" anchor="t" anchorCtr="0">
            <a:normAutofit/>
          </a:bodyPr>
          <a:lstStyle>
            <a:lvl1pPr marL="457200" lvl="0" indent="-336550">
              <a:lnSpc>
                <a:spcPct val="115000"/>
              </a:lnSpc>
              <a:spcBef>
                <a:spcPts val="0"/>
              </a:spcBef>
              <a:spcAft>
                <a:spcPts val="0"/>
              </a:spcAft>
              <a:buClr>
                <a:schemeClr val="dk1"/>
              </a:buClr>
              <a:buSzPts val="1700"/>
              <a:buFont typeface="Montserrat"/>
              <a:buChar char="●"/>
              <a:defRPr sz="1700">
                <a:solidFill>
                  <a:schemeClr val="dk1"/>
                </a:solidFill>
                <a:latin typeface="Montserrat"/>
                <a:ea typeface="Montserrat"/>
                <a:cs typeface="Montserrat"/>
                <a:sym typeface="Montserrat"/>
              </a:defRPr>
            </a:lvl1pPr>
            <a:lvl2pPr marL="914400" lvl="1" indent="-292100">
              <a:lnSpc>
                <a:spcPct val="115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2pPr>
            <a:lvl3pPr marL="1371600" lvl="2" indent="-292100">
              <a:lnSpc>
                <a:spcPct val="115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3pPr>
            <a:lvl4pPr marL="1828800" lvl="3" indent="-292100">
              <a:lnSpc>
                <a:spcPct val="115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4pPr>
            <a:lvl5pPr marL="2286000" lvl="4" indent="-292100">
              <a:lnSpc>
                <a:spcPct val="115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5pPr>
            <a:lvl6pPr marL="2743200" lvl="5" indent="-292100">
              <a:lnSpc>
                <a:spcPct val="115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6pPr>
            <a:lvl7pPr marL="3200400" lvl="6" indent="-292100">
              <a:lnSpc>
                <a:spcPct val="115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7pPr>
            <a:lvl8pPr marL="3657600" lvl="7" indent="-292100">
              <a:lnSpc>
                <a:spcPct val="115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8pPr>
            <a:lvl9pPr marL="4114800" lvl="8" indent="-292100">
              <a:lnSpc>
                <a:spcPct val="115000"/>
              </a:lnSpc>
              <a:spcBef>
                <a:spcPts val="0"/>
              </a:spcBef>
              <a:spcAft>
                <a:spcPts val="0"/>
              </a:spcAft>
              <a:buClr>
                <a:schemeClr val="dk1"/>
              </a:buClr>
              <a:buSzPts val="1000"/>
              <a:buFont typeface="Montserrat"/>
              <a:buChar char="■"/>
              <a:defRPr sz="1000">
                <a:solidFill>
                  <a:schemeClr val="dk1"/>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8472450" y="4794450"/>
            <a:ext cx="548700" cy="226200"/>
          </a:xfrm>
          <a:prstGeom prst="rect">
            <a:avLst/>
          </a:prstGeom>
          <a:noFill/>
          <a:ln>
            <a:noFill/>
          </a:ln>
        </p:spPr>
        <p:txBody>
          <a:bodyPr spcFirstLastPara="1" wrap="square" lIns="91425" tIns="91425" rIns="91425" bIns="91425" anchor="ctr" anchorCtr="0">
            <a:noAutofit/>
          </a:bodyPr>
          <a:lstStyle>
            <a:lvl1pPr lvl="0" algn="r">
              <a:lnSpc>
                <a:spcPct val="80000"/>
              </a:lnSpc>
              <a:buSzPts val="440"/>
              <a:buNone/>
              <a:defRPr sz="820">
                <a:solidFill>
                  <a:schemeClr val="accent6"/>
                </a:solidFill>
                <a:latin typeface="Montserrat"/>
                <a:ea typeface="Montserrat"/>
                <a:cs typeface="Montserrat"/>
                <a:sym typeface="Montserrat"/>
              </a:defRPr>
            </a:lvl1pPr>
            <a:lvl2pPr lvl="1" algn="r">
              <a:lnSpc>
                <a:spcPct val="80000"/>
              </a:lnSpc>
              <a:buSzPts val="440"/>
              <a:buNone/>
              <a:defRPr sz="820">
                <a:solidFill>
                  <a:schemeClr val="accent6"/>
                </a:solidFill>
                <a:latin typeface="Montserrat"/>
                <a:ea typeface="Montserrat"/>
                <a:cs typeface="Montserrat"/>
                <a:sym typeface="Montserrat"/>
              </a:defRPr>
            </a:lvl2pPr>
            <a:lvl3pPr lvl="2" algn="r">
              <a:lnSpc>
                <a:spcPct val="80000"/>
              </a:lnSpc>
              <a:buSzPts val="440"/>
              <a:buNone/>
              <a:defRPr sz="820">
                <a:solidFill>
                  <a:schemeClr val="accent6"/>
                </a:solidFill>
                <a:latin typeface="Montserrat"/>
                <a:ea typeface="Montserrat"/>
                <a:cs typeface="Montserrat"/>
                <a:sym typeface="Montserrat"/>
              </a:defRPr>
            </a:lvl3pPr>
            <a:lvl4pPr lvl="3" algn="r">
              <a:lnSpc>
                <a:spcPct val="80000"/>
              </a:lnSpc>
              <a:buSzPts val="440"/>
              <a:buNone/>
              <a:defRPr sz="820">
                <a:solidFill>
                  <a:schemeClr val="accent6"/>
                </a:solidFill>
                <a:latin typeface="Montserrat"/>
                <a:ea typeface="Montserrat"/>
                <a:cs typeface="Montserrat"/>
                <a:sym typeface="Montserrat"/>
              </a:defRPr>
            </a:lvl4pPr>
            <a:lvl5pPr lvl="4" algn="r">
              <a:lnSpc>
                <a:spcPct val="80000"/>
              </a:lnSpc>
              <a:buSzPts val="440"/>
              <a:buNone/>
              <a:defRPr sz="820">
                <a:solidFill>
                  <a:schemeClr val="accent6"/>
                </a:solidFill>
                <a:latin typeface="Montserrat"/>
                <a:ea typeface="Montserrat"/>
                <a:cs typeface="Montserrat"/>
                <a:sym typeface="Montserrat"/>
              </a:defRPr>
            </a:lvl5pPr>
            <a:lvl6pPr lvl="5" algn="r">
              <a:lnSpc>
                <a:spcPct val="80000"/>
              </a:lnSpc>
              <a:buSzPts val="440"/>
              <a:buNone/>
              <a:defRPr sz="820">
                <a:solidFill>
                  <a:schemeClr val="accent6"/>
                </a:solidFill>
                <a:latin typeface="Montserrat"/>
                <a:ea typeface="Montserrat"/>
                <a:cs typeface="Montserrat"/>
                <a:sym typeface="Montserrat"/>
              </a:defRPr>
            </a:lvl6pPr>
            <a:lvl7pPr lvl="6" algn="r">
              <a:lnSpc>
                <a:spcPct val="80000"/>
              </a:lnSpc>
              <a:buSzPts val="440"/>
              <a:buNone/>
              <a:defRPr sz="820">
                <a:solidFill>
                  <a:schemeClr val="accent6"/>
                </a:solidFill>
                <a:latin typeface="Montserrat"/>
                <a:ea typeface="Montserrat"/>
                <a:cs typeface="Montserrat"/>
                <a:sym typeface="Montserrat"/>
              </a:defRPr>
            </a:lvl7pPr>
            <a:lvl8pPr lvl="7" algn="r">
              <a:lnSpc>
                <a:spcPct val="80000"/>
              </a:lnSpc>
              <a:buSzPts val="440"/>
              <a:buNone/>
              <a:defRPr sz="820">
                <a:solidFill>
                  <a:schemeClr val="accent6"/>
                </a:solidFill>
                <a:latin typeface="Montserrat"/>
                <a:ea typeface="Montserrat"/>
                <a:cs typeface="Montserrat"/>
                <a:sym typeface="Montserrat"/>
              </a:defRPr>
            </a:lvl8pPr>
            <a:lvl9pPr lvl="8" algn="r">
              <a:lnSpc>
                <a:spcPct val="80000"/>
              </a:lnSpc>
              <a:buSzPts val="440"/>
              <a:buNone/>
              <a:defRPr sz="820">
                <a:solidFill>
                  <a:schemeClr val="accent6"/>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8.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hyperlink" Target="https://www.butterballfoodservice.com/resources/how-artificial-intelligence-is-advancing-foodservice-operation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6.xm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6.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21" Type="http://schemas.openxmlformats.org/officeDocument/2006/relationships/image" Target="../media/image41.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8.xml"/><Relationship Id="rId16" Type="http://schemas.openxmlformats.org/officeDocument/2006/relationships/image" Target="../media/image36.png"/><Relationship Id="rId20" Type="http://schemas.openxmlformats.org/officeDocument/2006/relationships/image" Target="../media/image40.png"/><Relationship Id="rId1" Type="http://schemas.openxmlformats.org/officeDocument/2006/relationships/slideLayout" Target="../slideLayouts/slideLayout26.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62"/>
          <p:cNvSpPr txBox="1">
            <a:spLocks noGrp="1"/>
          </p:cNvSpPr>
          <p:nvPr>
            <p:ph type="subTitle" idx="4294967295"/>
          </p:nvPr>
        </p:nvSpPr>
        <p:spPr>
          <a:xfrm>
            <a:off x="6025575" y="4819900"/>
            <a:ext cx="3014700" cy="2535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SzPts val="275"/>
              <a:buNone/>
            </a:pPr>
            <a:r>
              <a:rPr lang="en" sz="825">
                <a:solidFill>
                  <a:schemeClr val="accent6"/>
                </a:solidFill>
              </a:rPr>
              <a:t>CONFIDENTIAL</a:t>
            </a:r>
            <a:endParaRPr sz="825">
              <a:solidFill>
                <a:schemeClr val="accent6"/>
              </a:solidFill>
            </a:endParaRPr>
          </a:p>
        </p:txBody>
      </p:sp>
      <p:sp>
        <p:nvSpPr>
          <p:cNvPr id="521" name="Google Shape;521;p62"/>
          <p:cNvSpPr txBox="1"/>
          <p:nvPr/>
        </p:nvSpPr>
        <p:spPr>
          <a:xfrm>
            <a:off x="1916550" y="2340900"/>
            <a:ext cx="5310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Artificial Intelligence: Musings from Ann</a:t>
            </a:r>
            <a:endParaRPr sz="1800" b="1">
              <a:solidFill>
                <a:schemeClr val="lt1"/>
              </a:solidFill>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71"/>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Oh yeah, AI can build websites…</a:t>
            </a:r>
            <a:endParaRPr/>
          </a:p>
        </p:txBody>
      </p:sp>
      <p:sp>
        <p:nvSpPr>
          <p:cNvPr id="624" name="Google Shape;624;p71"/>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10</a:t>
            </a:fld>
            <a:endParaRPr/>
          </a:p>
        </p:txBody>
      </p:sp>
      <p:sp>
        <p:nvSpPr>
          <p:cNvPr id="625" name="Google Shape;625;p71"/>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626" name="Google Shape;626;p71"/>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pic>
        <p:nvPicPr>
          <p:cNvPr id="627" name="Google Shape;627;p71"/>
          <p:cNvPicPr preferRelativeResize="0"/>
          <p:nvPr/>
        </p:nvPicPr>
        <p:blipFill>
          <a:blip r:embed="rId4">
            <a:alphaModFix/>
          </a:blip>
          <a:stretch>
            <a:fillRect/>
          </a:stretch>
        </p:blipFill>
        <p:spPr>
          <a:xfrm>
            <a:off x="3407150" y="954074"/>
            <a:ext cx="5390025" cy="1405050"/>
          </a:xfrm>
          <a:prstGeom prst="rect">
            <a:avLst/>
          </a:prstGeom>
          <a:noFill/>
          <a:ln>
            <a:noFill/>
          </a:ln>
        </p:spPr>
      </p:pic>
      <p:pic>
        <p:nvPicPr>
          <p:cNvPr id="628" name="Google Shape;628;p71"/>
          <p:cNvPicPr preferRelativeResize="0"/>
          <p:nvPr/>
        </p:nvPicPr>
        <p:blipFill>
          <a:blip r:embed="rId5">
            <a:alphaModFix/>
          </a:blip>
          <a:stretch>
            <a:fillRect/>
          </a:stretch>
        </p:blipFill>
        <p:spPr>
          <a:xfrm>
            <a:off x="117250" y="954075"/>
            <a:ext cx="3172866" cy="3411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72"/>
          <p:cNvSpPr txBox="1">
            <a:spLocks noGrp="1"/>
          </p:cNvSpPr>
          <p:nvPr>
            <p:ph type="subTitle" idx="4294967295"/>
          </p:nvPr>
        </p:nvSpPr>
        <p:spPr>
          <a:xfrm>
            <a:off x="6025575" y="4819900"/>
            <a:ext cx="3014700" cy="2535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SzPts val="275"/>
              <a:buNone/>
            </a:pPr>
            <a:r>
              <a:rPr lang="en" sz="825">
                <a:solidFill>
                  <a:schemeClr val="accent6"/>
                </a:solidFill>
              </a:rPr>
              <a:t>CONFIDENTIAL</a:t>
            </a:r>
            <a:endParaRPr sz="825">
              <a:solidFill>
                <a:schemeClr val="accent6"/>
              </a:solidFill>
            </a:endParaRPr>
          </a:p>
        </p:txBody>
      </p:sp>
      <p:sp>
        <p:nvSpPr>
          <p:cNvPr id="634" name="Google Shape;634;p72"/>
          <p:cNvSpPr txBox="1"/>
          <p:nvPr/>
        </p:nvSpPr>
        <p:spPr>
          <a:xfrm>
            <a:off x="1916550" y="2340900"/>
            <a:ext cx="5310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AI in Action: Things I asked AI to do</a:t>
            </a:r>
            <a:endParaRPr sz="1800" b="1">
              <a:solidFill>
                <a:schemeClr val="lt1"/>
              </a:solidFill>
              <a:latin typeface="Montserrat"/>
              <a:ea typeface="Montserrat"/>
              <a:cs typeface="Montserrat"/>
              <a:sym typeface="Montserrat"/>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73"/>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Survey Writing </a:t>
            </a:r>
            <a:endParaRPr/>
          </a:p>
        </p:txBody>
      </p:sp>
      <p:sp>
        <p:nvSpPr>
          <p:cNvPr id="640" name="Google Shape;640;p73"/>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12</a:t>
            </a:fld>
            <a:endParaRPr/>
          </a:p>
        </p:txBody>
      </p:sp>
      <p:sp>
        <p:nvSpPr>
          <p:cNvPr id="641" name="Google Shape;641;p73"/>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642" name="Google Shape;642;p73"/>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sp>
        <p:nvSpPr>
          <p:cNvPr id="643" name="Google Shape;643;p73"/>
          <p:cNvSpPr txBox="1">
            <a:spLocks noGrp="1"/>
          </p:cNvSpPr>
          <p:nvPr>
            <p:ph type="body" idx="1"/>
          </p:nvPr>
        </p:nvSpPr>
        <p:spPr>
          <a:xfrm>
            <a:off x="381000" y="676275"/>
            <a:ext cx="8349000" cy="42705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200"/>
              <a:t>Ann asked…“What are some quantitative questions you could ask chefs and operators to measure brand perception and health”</a:t>
            </a:r>
            <a:endParaRPr sz="1200"/>
          </a:p>
          <a:p>
            <a:pPr marL="457200" lvl="0" indent="-304800" algn="l" rtl="0">
              <a:lnSpc>
                <a:spcPct val="115000"/>
              </a:lnSpc>
              <a:spcBef>
                <a:spcPts val="1200"/>
              </a:spcBef>
              <a:spcAft>
                <a:spcPts val="0"/>
              </a:spcAft>
              <a:buSzPts val="1200"/>
              <a:buChar char="●"/>
            </a:pPr>
            <a:r>
              <a:rPr lang="en" sz="1200"/>
              <a:t>How likely are you to recommend our brand to a colleague or friend?</a:t>
            </a:r>
            <a:endParaRPr sz="1200"/>
          </a:p>
          <a:p>
            <a:pPr marL="457200" lvl="0" indent="-304800" algn="l" rtl="0">
              <a:lnSpc>
                <a:spcPct val="115000"/>
              </a:lnSpc>
              <a:spcBef>
                <a:spcPts val="0"/>
              </a:spcBef>
              <a:spcAft>
                <a:spcPts val="0"/>
              </a:spcAft>
              <a:buSzPts val="1200"/>
              <a:buChar char="●"/>
            </a:pPr>
            <a:r>
              <a:rPr lang="en" sz="1200"/>
              <a:t>On a scale of 1-10, how satisfied are you with our brand's quality?</a:t>
            </a:r>
            <a:endParaRPr sz="1200"/>
          </a:p>
          <a:p>
            <a:pPr marL="457200" lvl="0" indent="-304800" algn="l" rtl="0">
              <a:lnSpc>
                <a:spcPct val="115000"/>
              </a:lnSpc>
              <a:spcBef>
                <a:spcPts val="0"/>
              </a:spcBef>
              <a:spcAft>
                <a:spcPts val="0"/>
              </a:spcAft>
              <a:buSzPts val="1200"/>
              <a:buChar char="●"/>
            </a:pPr>
            <a:r>
              <a:rPr lang="en" sz="1200"/>
              <a:t>How often do you use our brand compared to our competitors?</a:t>
            </a:r>
            <a:endParaRPr sz="1200"/>
          </a:p>
          <a:p>
            <a:pPr marL="457200" lvl="0" indent="-304800" algn="l" rtl="0">
              <a:lnSpc>
                <a:spcPct val="115000"/>
              </a:lnSpc>
              <a:spcBef>
                <a:spcPts val="0"/>
              </a:spcBef>
              <a:spcAft>
                <a:spcPts val="0"/>
              </a:spcAft>
              <a:buSzPts val="1200"/>
              <a:buChar char="●"/>
            </a:pPr>
            <a:r>
              <a:rPr lang="en" sz="1200"/>
              <a:t>How would you rate our brand's value for the price?</a:t>
            </a:r>
            <a:endParaRPr sz="1200"/>
          </a:p>
          <a:p>
            <a:pPr marL="457200" lvl="0" indent="-304800" algn="l" rtl="0">
              <a:lnSpc>
                <a:spcPct val="115000"/>
              </a:lnSpc>
              <a:spcBef>
                <a:spcPts val="0"/>
              </a:spcBef>
              <a:spcAft>
                <a:spcPts val="0"/>
              </a:spcAft>
              <a:buSzPts val="1200"/>
              <a:buChar char="●"/>
            </a:pPr>
            <a:r>
              <a:rPr lang="en" sz="1200"/>
              <a:t>How frequently do you encounter issues or problems with our brand?</a:t>
            </a:r>
            <a:endParaRPr sz="1200"/>
          </a:p>
          <a:p>
            <a:pPr marL="457200" lvl="0" indent="-304800" algn="l" rtl="0">
              <a:lnSpc>
                <a:spcPct val="115000"/>
              </a:lnSpc>
              <a:spcBef>
                <a:spcPts val="0"/>
              </a:spcBef>
              <a:spcAft>
                <a:spcPts val="0"/>
              </a:spcAft>
              <a:buSzPts val="1200"/>
              <a:buChar char="●"/>
            </a:pPr>
            <a:r>
              <a:rPr lang="en" sz="1200"/>
              <a:t>How easy is it to work with our brand?</a:t>
            </a:r>
            <a:endParaRPr sz="1200"/>
          </a:p>
          <a:p>
            <a:pPr marL="457200" lvl="0" indent="-304800" algn="l" rtl="0">
              <a:lnSpc>
                <a:spcPct val="115000"/>
              </a:lnSpc>
              <a:spcBef>
                <a:spcPts val="0"/>
              </a:spcBef>
              <a:spcAft>
                <a:spcPts val="0"/>
              </a:spcAft>
              <a:buSzPts val="1200"/>
              <a:buChar char="●"/>
            </a:pPr>
            <a:r>
              <a:rPr lang="en" sz="1200"/>
              <a:t>How would you rate the consistency of our brand's products?</a:t>
            </a:r>
            <a:endParaRPr sz="1200"/>
          </a:p>
          <a:p>
            <a:pPr marL="457200" lvl="0" indent="-304800" algn="l" rtl="0">
              <a:lnSpc>
                <a:spcPct val="115000"/>
              </a:lnSpc>
              <a:spcBef>
                <a:spcPts val="0"/>
              </a:spcBef>
              <a:spcAft>
                <a:spcPts val="0"/>
              </a:spcAft>
              <a:buSzPts val="1200"/>
              <a:buChar char="●"/>
            </a:pPr>
            <a:r>
              <a:rPr lang="en" sz="1200"/>
              <a:t>How well does our brand meet your specific needs?</a:t>
            </a:r>
            <a:endParaRPr sz="1200"/>
          </a:p>
          <a:p>
            <a:pPr marL="457200" lvl="0" indent="-304800" algn="l" rtl="0">
              <a:lnSpc>
                <a:spcPct val="115000"/>
              </a:lnSpc>
              <a:spcBef>
                <a:spcPts val="0"/>
              </a:spcBef>
              <a:spcAft>
                <a:spcPts val="0"/>
              </a:spcAft>
              <a:buSzPts val="1200"/>
              <a:buChar char="●"/>
            </a:pPr>
            <a:r>
              <a:rPr lang="en" sz="1200"/>
              <a:t>How often do you hear positive feedback about our brand from your customers?</a:t>
            </a:r>
            <a:endParaRPr sz="1200"/>
          </a:p>
          <a:p>
            <a:pPr marL="457200" lvl="0" indent="-304800" algn="l" rtl="0">
              <a:lnSpc>
                <a:spcPct val="115000"/>
              </a:lnSpc>
              <a:spcBef>
                <a:spcPts val="0"/>
              </a:spcBef>
              <a:spcAft>
                <a:spcPts val="0"/>
              </a:spcAft>
              <a:buSzPts val="1200"/>
              <a:buChar char="●"/>
            </a:pPr>
            <a:r>
              <a:rPr lang="en" sz="1200"/>
              <a:t>How well does our brand support your business goals?</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74"/>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Naming</a:t>
            </a:r>
            <a:endParaRPr/>
          </a:p>
        </p:txBody>
      </p:sp>
      <p:sp>
        <p:nvSpPr>
          <p:cNvPr id="649" name="Google Shape;649;p74"/>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13</a:t>
            </a:fld>
            <a:endParaRPr/>
          </a:p>
        </p:txBody>
      </p:sp>
      <p:sp>
        <p:nvSpPr>
          <p:cNvPr id="650" name="Google Shape;650;p74"/>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651" name="Google Shape;651;p74"/>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sp>
        <p:nvSpPr>
          <p:cNvPr id="652" name="Google Shape;652;p74"/>
          <p:cNvSpPr txBox="1">
            <a:spLocks noGrp="1"/>
          </p:cNvSpPr>
          <p:nvPr>
            <p:ph type="body" idx="1"/>
          </p:nvPr>
        </p:nvSpPr>
        <p:spPr>
          <a:xfrm>
            <a:off x="381000" y="676275"/>
            <a:ext cx="8349000" cy="4270500"/>
          </a:xfrm>
          <a:prstGeom prst="rect">
            <a:avLst/>
          </a:prstGeom>
        </p:spPr>
        <p:txBody>
          <a:bodyPr spcFirstLastPara="1" wrap="square" lIns="91425" tIns="91425" rIns="91425" bIns="91425" anchor="t" anchorCtr="0">
            <a:normAutofit lnSpcReduction="10000"/>
          </a:bodyPr>
          <a:lstStyle/>
          <a:p>
            <a:pPr marL="0" lvl="0" indent="0" algn="l" rtl="0">
              <a:lnSpc>
                <a:spcPct val="115000"/>
              </a:lnSpc>
              <a:spcBef>
                <a:spcPts val="0"/>
              </a:spcBef>
              <a:spcAft>
                <a:spcPts val="0"/>
              </a:spcAft>
              <a:buNone/>
            </a:pPr>
            <a:r>
              <a:rPr lang="en" sz="1200"/>
              <a:t>Ann asked…“Please provide a list of potential names for a Commercial braising pan, frequently known as tilt skillet. They are one of the most versatile pieces of equipment you can add to your kitchen. These handy machines can braise, grill, steam, and boil massive quantities of food, enabling you to keep up with crowds of hungry guests.”</a:t>
            </a:r>
            <a:endParaRPr sz="1200"/>
          </a:p>
          <a:p>
            <a:pPr marL="457200" lvl="0" indent="-304800" algn="l" rtl="0">
              <a:lnSpc>
                <a:spcPct val="115000"/>
              </a:lnSpc>
              <a:spcBef>
                <a:spcPts val="1200"/>
              </a:spcBef>
              <a:spcAft>
                <a:spcPts val="0"/>
              </a:spcAft>
              <a:buSzPts val="1200"/>
              <a:buChar char="●"/>
            </a:pPr>
            <a:r>
              <a:rPr lang="en" sz="1200"/>
              <a:t>Braisemaster</a:t>
            </a:r>
            <a:endParaRPr sz="1200"/>
          </a:p>
          <a:p>
            <a:pPr marL="457200" lvl="0" indent="-304800" algn="l" rtl="0">
              <a:lnSpc>
                <a:spcPct val="115000"/>
              </a:lnSpc>
              <a:spcBef>
                <a:spcPts val="0"/>
              </a:spcBef>
              <a:spcAft>
                <a:spcPts val="0"/>
              </a:spcAft>
              <a:buSzPts val="1200"/>
              <a:buChar char="●"/>
            </a:pPr>
            <a:r>
              <a:rPr lang="en" sz="1200"/>
              <a:t>Skillet Pro</a:t>
            </a:r>
            <a:endParaRPr sz="1200"/>
          </a:p>
          <a:p>
            <a:pPr marL="457200" lvl="0" indent="-304800" algn="l" rtl="0">
              <a:lnSpc>
                <a:spcPct val="115000"/>
              </a:lnSpc>
              <a:spcBef>
                <a:spcPts val="0"/>
              </a:spcBef>
              <a:spcAft>
                <a:spcPts val="0"/>
              </a:spcAft>
              <a:buSzPts val="1200"/>
              <a:buChar char="●"/>
            </a:pPr>
            <a:r>
              <a:rPr lang="en" sz="1200"/>
              <a:t>Tilt Chef</a:t>
            </a:r>
            <a:endParaRPr sz="1200"/>
          </a:p>
          <a:p>
            <a:pPr marL="457200" lvl="0" indent="-304800" algn="l" rtl="0">
              <a:lnSpc>
                <a:spcPct val="115000"/>
              </a:lnSpc>
              <a:spcBef>
                <a:spcPts val="0"/>
              </a:spcBef>
              <a:spcAft>
                <a:spcPts val="0"/>
              </a:spcAft>
              <a:buSzPts val="1200"/>
              <a:buChar char="●"/>
            </a:pPr>
            <a:r>
              <a:rPr lang="en" sz="1200"/>
              <a:t>Griddle Titan</a:t>
            </a:r>
            <a:endParaRPr sz="1200"/>
          </a:p>
          <a:p>
            <a:pPr marL="457200" lvl="0" indent="-304800" algn="l" rtl="0">
              <a:lnSpc>
                <a:spcPct val="115000"/>
              </a:lnSpc>
              <a:spcBef>
                <a:spcPts val="0"/>
              </a:spcBef>
              <a:spcAft>
                <a:spcPts val="0"/>
              </a:spcAft>
              <a:buSzPts val="1200"/>
              <a:buChar char="●"/>
            </a:pPr>
            <a:r>
              <a:rPr lang="en" sz="1200"/>
              <a:t>Sizzle King</a:t>
            </a:r>
            <a:endParaRPr sz="1200"/>
          </a:p>
          <a:p>
            <a:pPr marL="457200" lvl="0" indent="-304800" algn="l" rtl="0">
              <a:lnSpc>
                <a:spcPct val="115000"/>
              </a:lnSpc>
              <a:spcBef>
                <a:spcPts val="0"/>
              </a:spcBef>
              <a:spcAft>
                <a:spcPts val="0"/>
              </a:spcAft>
              <a:buSzPts val="1200"/>
              <a:buChar char="●"/>
            </a:pPr>
            <a:r>
              <a:rPr lang="en" sz="1200"/>
              <a:t>Steam Supreme</a:t>
            </a:r>
            <a:endParaRPr sz="1200"/>
          </a:p>
          <a:p>
            <a:pPr marL="457200" lvl="0" indent="-304800" algn="l" rtl="0">
              <a:lnSpc>
                <a:spcPct val="115000"/>
              </a:lnSpc>
              <a:spcBef>
                <a:spcPts val="0"/>
              </a:spcBef>
              <a:spcAft>
                <a:spcPts val="0"/>
              </a:spcAft>
              <a:buSzPts val="1200"/>
              <a:buChar char="●"/>
            </a:pPr>
            <a:r>
              <a:rPr lang="en" sz="1200"/>
              <a:t>Boil Boss</a:t>
            </a:r>
            <a:endParaRPr sz="1200"/>
          </a:p>
          <a:p>
            <a:pPr marL="457200" lvl="0" indent="-304800" algn="l" rtl="0">
              <a:lnSpc>
                <a:spcPct val="115000"/>
              </a:lnSpc>
              <a:spcBef>
                <a:spcPts val="0"/>
              </a:spcBef>
              <a:spcAft>
                <a:spcPts val="0"/>
              </a:spcAft>
              <a:buSzPts val="1200"/>
              <a:buChar char="●"/>
            </a:pPr>
            <a:r>
              <a:rPr lang="en" sz="1200"/>
              <a:t>Pan Power</a:t>
            </a:r>
            <a:endParaRPr sz="1200"/>
          </a:p>
          <a:p>
            <a:pPr marL="457200" lvl="0" indent="-304800" algn="l" rtl="0">
              <a:lnSpc>
                <a:spcPct val="115000"/>
              </a:lnSpc>
              <a:spcBef>
                <a:spcPts val="0"/>
              </a:spcBef>
              <a:spcAft>
                <a:spcPts val="0"/>
              </a:spcAft>
              <a:buSzPts val="1200"/>
              <a:buChar char="●"/>
            </a:pPr>
            <a:r>
              <a:rPr lang="en" sz="1200"/>
              <a:t>Cookmaster</a:t>
            </a:r>
            <a:endParaRPr sz="1200"/>
          </a:p>
          <a:p>
            <a:pPr marL="457200" lvl="0" indent="-304800" algn="l" rtl="0">
              <a:lnSpc>
                <a:spcPct val="115000"/>
              </a:lnSpc>
              <a:spcBef>
                <a:spcPts val="0"/>
              </a:spcBef>
              <a:spcAft>
                <a:spcPts val="0"/>
              </a:spcAft>
              <a:buSzPts val="1200"/>
              <a:buChar char="●"/>
            </a:pPr>
            <a:r>
              <a:rPr lang="en" sz="1200"/>
              <a:t>Kitchen Maverick</a:t>
            </a:r>
            <a:endParaRPr sz="1200"/>
          </a:p>
          <a:p>
            <a:pPr marL="457200" lvl="0" indent="-304800" algn="l" rtl="0">
              <a:lnSpc>
                <a:spcPct val="115000"/>
              </a:lnSpc>
              <a:spcBef>
                <a:spcPts val="0"/>
              </a:spcBef>
              <a:spcAft>
                <a:spcPts val="0"/>
              </a:spcAft>
              <a:buSzPts val="1200"/>
              <a:buChar char="●"/>
            </a:pPr>
            <a:r>
              <a:rPr lang="en" sz="1200"/>
              <a:t>Mega Skillet</a:t>
            </a:r>
            <a:endParaRPr sz="1200"/>
          </a:p>
          <a:p>
            <a:pPr marL="457200" lvl="0" indent="-304800" algn="l" rtl="0">
              <a:lnSpc>
                <a:spcPct val="115000"/>
              </a:lnSpc>
              <a:spcBef>
                <a:spcPts val="0"/>
              </a:spcBef>
              <a:spcAft>
                <a:spcPts val="0"/>
              </a:spcAft>
              <a:buSzPts val="1200"/>
              <a:buChar char="●"/>
            </a:pPr>
            <a:r>
              <a:rPr lang="en" sz="1200"/>
              <a:t>Versa Pan</a:t>
            </a:r>
            <a:endParaRPr sz="1200"/>
          </a:p>
          <a:p>
            <a:pPr marL="457200" lvl="0" indent="-304800" algn="l" rtl="0">
              <a:lnSpc>
                <a:spcPct val="115000"/>
              </a:lnSpc>
              <a:spcBef>
                <a:spcPts val="0"/>
              </a:spcBef>
              <a:spcAft>
                <a:spcPts val="0"/>
              </a:spcAft>
              <a:buSzPts val="1200"/>
              <a:buChar char="●"/>
            </a:pPr>
            <a:r>
              <a:rPr lang="en" sz="1200"/>
              <a:t>Heavy Duty Skillet</a:t>
            </a:r>
            <a:endParaRPr sz="1200"/>
          </a:p>
          <a:p>
            <a:pPr marL="457200" lvl="0" indent="-304800" algn="l" rtl="0">
              <a:lnSpc>
                <a:spcPct val="115000"/>
              </a:lnSpc>
              <a:spcBef>
                <a:spcPts val="0"/>
              </a:spcBef>
              <a:spcAft>
                <a:spcPts val="0"/>
              </a:spcAft>
              <a:buSzPts val="1200"/>
              <a:buChar char="●"/>
            </a:pPr>
            <a:r>
              <a:rPr lang="en" sz="1200"/>
              <a:t>Industrial Chef</a:t>
            </a:r>
            <a:endParaRPr sz="1200"/>
          </a:p>
          <a:p>
            <a:pPr marL="457200" lvl="0" indent="-304800" algn="l" rtl="0">
              <a:lnSpc>
                <a:spcPct val="115000"/>
              </a:lnSpc>
              <a:spcBef>
                <a:spcPts val="0"/>
              </a:spcBef>
              <a:spcAft>
                <a:spcPts val="0"/>
              </a:spcAft>
              <a:buSzPts val="1200"/>
              <a:buChar char="●"/>
            </a:pPr>
            <a:r>
              <a:rPr lang="en" sz="1200"/>
              <a:t>Multi Cooker</a:t>
            </a:r>
            <a:endParaRPr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75"/>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Social Posts</a:t>
            </a:r>
            <a:endParaRPr/>
          </a:p>
        </p:txBody>
      </p:sp>
      <p:sp>
        <p:nvSpPr>
          <p:cNvPr id="658" name="Google Shape;658;p75"/>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14</a:t>
            </a:fld>
            <a:endParaRPr/>
          </a:p>
        </p:txBody>
      </p:sp>
      <p:sp>
        <p:nvSpPr>
          <p:cNvPr id="659" name="Google Shape;659;p75"/>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660" name="Google Shape;660;p75"/>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sp>
        <p:nvSpPr>
          <p:cNvPr id="661" name="Google Shape;661;p75"/>
          <p:cNvSpPr txBox="1">
            <a:spLocks noGrp="1"/>
          </p:cNvSpPr>
          <p:nvPr>
            <p:ph type="body" idx="1"/>
          </p:nvPr>
        </p:nvSpPr>
        <p:spPr>
          <a:xfrm>
            <a:off x="381000" y="676275"/>
            <a:ext cx="8349000" cy="42705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200"/>
              <a:t>Ann asked…“Please write 4 social posts based on the following article” </a:t>
            </a:r>
            <a:r>
              <a:rPr lang="en" sz="1200" u="sng">
                <a:hlinkClick r:id="rId4"/>
              </a:rPr>
              <a:t>https://www.butterballfoodservice.com/resources/how-artificial-intelligence-is-advancing-foodservice-operations/</a:t>
            </a:r>
            <a:r>
              <a:rPr lang="en" sz="1200"/>
              <a:t> </a:t>
            </a:r>
            <a:endParaRPr sz="1200"/>
          </a:p>
          <a:p>
            <a:pPr marL="457200" lvl="0" indent="-304800" algn="l" rtl="0">
              <a:lnSpc>
                <a:spcPct val="115000"/>
              </a:lnSpc>
              <a:spcBef>
                <a:spcPts val="1200"/>
              </a:spcBef>
              <a:spcAft>
                <a:spcPts val="0"/>
              </a:spcAft>
              <a:buSzPts val="1200"/>
              <a:buChar char="●"/>
            </a:pPr>
            <a:r>
              <a:rPr lang="en" sz="1200"/>
              <a:t>Exciting news! AI is revolutionizing the foodservice industry by increasing efficiency and predicting dining trends. With labor shortages, it's crucial to find innovative solutions to streamline the customer experience. Check out Anthony’s Coal Fired Pizza &amp; Wings and Jet Pizza for some AI success stories!</a:t>
            </a:r>
            <a:endParaRPr sz="1200"/>
          </a:p>
          <a:p>
            <a:pPr marL="457200" lvl="0" indent="-304800" algn="l" rtl="0">
              <a:lnSpc>
                <a:spcPct val="115000"/>
              </a:lnSpc>
              <a:spcBef>
                <a:spcPts val="0"/>
              </a:spcBef>
              <a:spcAft>
                <a:spcPts val="0"/>
              </a:spcAft>
              <a:buSzPts val="1200"/>
              <a:buChar char="●"/>
            </a:pPr>
            <a:r>
              <a:rPr lang="en" sz="1200"/>
              <a:t>Innovation is key in the foodservice industry, and AI is leading the way. By synthesizing tons of raw data, AI platforms can provide actionable insights and alert operators to ever-changing consumer preferences. Don't get left behind - check out the latest AI technology solutions for your business.</a:t>
            </a:r>
            <a:endParaRPr sz="1200"/>
          </a:p>
          <a:p>
            <a:pPr marL="457200" lvl="0" indent="-304800" algn="l" rtl="0">
              <a:lnSpc>
                <a:spcPct val="115000"/>
              </a:lnSpc>
              <a:spcBef>
                <a:spcPts val="0"/>
              </a:spcBef>
              <a:spcAft>
                <a:spcPts val="0"/>
              </a:spcAft>
              <a:buSzPts val="1200"/>
              <a:buChar char="●"/>
            </a:pPr>
            <a:r>
              <a:rPr lang="en" sz="1200"/>
              <a:t>Running a successful foodservice operation just got easier with AI technology. From minimizing human error to increasing efficiency, AI is a game-changer for the industry. Check out OrderAI, the text message-based ordering system that helped Jet Pizza generate $31.36 million in sales in 2019.</a:t>
            </a:r>
            <a:endParaRPr sz="1200"/>
          </a:p>
          <a:p>
            <a:pPr marL="457200" lvl="0" indent="-304800" algn="l" rtl="0">
              <a:lnSpc>
                <a:spcPct val="115000"/>
              </a:lnSpc>
              <a:spcBef>
                <a:spcPts val="0"/>
              </a:spcBef>
              <a:spcAft>
                <a:spcPts val="0"/>
              </a:spcAft>
              <a:buSzPts val="1200"/>
              <a:buChar char="●"/>
            </a:pPr>
            <a:r>
              <a:rPr lang="en" sz="1200"/>
              <a:t>The future of foodservice is here, and it's powered by AI. By anticipating dining trends and responding to customer orders in profitable ways, AI technology is changing the game for operators. Learn how ConverseNow, the leading voice AI technology platform for restaurants, helped Anthony's Coal Fired Pizza &amp; Wings streamline their customer experience.</a:t>
            </a:r>
            <a:endParaRPr sz="1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76"/>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15</a:t>
            </a:fld>
            <a:endParaRPr/>
          </a:p>
        </p:txBody>
      </p:sp>
      <p:sp>
        <p:nvSpPr>
          <p:cNvPr id="667" name="Google Shape;667;p76"/>
          <p:cNvSpPr txBox="1">
            <a:spLocks noGrp="1"/>
          </p:cNvSpPr>
          <p:nvPr>
            <p:ph type="body" idx="1"/>
          </p:nvPr>
        </p:nvSpPr>
        <p:spPr>
          <a:xfrm>
            <a:off x="205825" y="166100"/>
            <a:ext cx="8782500" cy="4977600"/>
          </a:xfrm>
          <a:prstGeom prst="rect">
            <a:avLst/>
          </a:prstGeom>
        </p:spPr>
        <p:txBody>
          <a:bodyPr spcFirstLastPara="1" wrap="square" lIns="91425" tIns="91425" rIns="91425" bIns="91425" anchor="t" anchorCtr="0">
            <a:normAutofit fontScale="70000" lnSpcReduction="20000"/>
          </a:bodyPr>
          <a:lstStyle/>
          <a:p>
            <a:pPr marL="0" lvl="0" indent="0" algn="l" rtl="0">
              <a:spcBef>
                <a:spcPts val="0"/>
              </a:spcBef>
              <a:spcAft>
                <a:spcPts val="0"/>
              </a:spcAft>
              <a:buNone/>
            </a:pPr>
            <a:r>
              <a:rPr lang="en" sz="1400"/>
              <a:t>Food safety has always been a top concern for diners, but the COVID-19 pandemic brought it into even sharper focus. In July 2021, research conducted for the International Food Information Council revealed that 66% of those surveyed were comfortable with individually wrapped, pre-packaged foods, whereas only 30% were comfortable with a self-serve buffet. In response, 96% of noncommercial operators stopped at least one self-serve offering or station due to COVID-19 and 46% added more pre-packaged grab-and-go items, according to a report by Technomic in June 2021.</a:t>
            </a:r>
            <a:endParaRPr sz="1400"/>
          </a:p>
          <a:p>
            <a:pPr marL="0" lvl="0" indent="0" algn="l" rtl="0">
              <a:spcBef>
                <a:spcPts val="1200"/>
              </a:spcBef>
              <a:spcAft>
                <a:spcPts val="0"/>
              </a:spcAft>
              <a:buNone/>
            </a:pPr>
            <a:r>
              <a:rPr lang="en" sz="1400"/>
              <a:t>Individually wrapped sandwiches have emerged as a popular solution that meets both consumer needs and operator demands. For diners, pre-packaged sandwiches offer a safe and convenient option that allows them to enjoy healthy, filling sandwiches without spending time in the kitchen. Additionally, they offer the portability that many diners need to accommodate their busy lifestyle. Operators, on the other hand, appreciate that pre-packaged, individually wrapped sandwiches provide scratch-made quality without the labor, ensure consistency, and offer flexibility related to serving environments, such as remote serving locations, grab-and-go, and curbside pick-up.</a:t>
            </a:r>
            <a:endParaRPr sz="1400"/>
          </a:p>
          <a:p>
            <a:pPr marL="0" lvl="0" indent="0" algn="l" rtl="0">
              <a:spcBef>
                <a:spcPts val="1200"/>
              </a:spcBef>
              <a:spcAft>
                <a:spcPts val="0"/>
              </a:spcAft>
              <a:buNone/>
            </a:pPr>
            <a:r>
              <a:rPr lang="en" sz="1400"/>
              <a:t>Butterball, a trusted and respected name in the food industry for generations, offers five delicious options on a variety of breads or biscuits, all featuring quality turkey products inside. The Roasted Turkey &amp; Swiss Cheese on Multigrain Ciabatta (Product # 22655 89584), Turkey Sausage &amp; Cheddar Cheese on Muffin (Product # 22655 89580), Turkey, Mozzarella &amp; Arugula Pesto on Ciabatta (Product # 22655 89581), Turkey Sausage, Egg &amp; Cheddar Cheese on Biscuit (Product # 22655 89583), and Roasted Turkey &amp; Cheddar Cheese on Craft Bun (Product # 22655 89582) all offer something for every taste preference.</a:t>
            </a:r>
            <a:endParaRPr sz="1400"/>
          </a:p>
          <a:p>
            <a:pPr marL="0" lvl="0" indent="0" algn="l" rtl="0">
              <a:spcBef>
                <a:spcPts val="1200"/>
              </a:spcBef>
              <a:spcAft>
                <a:spcPts val="0"/>
              </a:spcAft>
              <a:buNone/>
            </a:pPr>
            <a:r>
              <a:rPr lang="en" sz="1400"/>
              <a:t>What sets Butterball apart is their consistent delivery of quality turkey. In fact, 60% of diners prefer to see Butterball branded turkey on menus, which is 10 times higher than the number two brand at only 6%, according to a 2019 report by Butterball on The Importance of Turkey in Food Away from Home.</a:t>
            </a:r>
            <a:endParaRPr sz="1400"/>
          </a:p>
          <a:p>
            <a:pPr marL="0" lvl="0" indent="0" algn="l" rtl="0">
              <a:spcBef>
                <a:spcPts val="1200"/>
              </a:spcBef>
              <a:spcAft>
                <a:spcPts val="0"/>
              </a:spcAft>
              <a:buNone/>
            </a:pPr>
            <a:r>
              <a:rPr lang="en" sz="1400"/>
              <a:t>Operators can trust that Butterball’s pre-packaged sandwiches will meet their customers’ expectations for quality and safety while also saving them valuable time and labor. With Butterball, operators can offer their diners delicious and satisfying sandwiches that are ready to go whenever and wherever they are needed.</a:t>
            </a:r>
            <a:endParaRPr sz="1400"/>
          </a:p>
          <a:p>
            <a:pPr marL="0" lvl="0" indent="0" algn="l" rtl="0">
              <a:spcBef>
                <a:spcPts val="1200"/>
              </a:spcBef>
              <a:spcAft>
                <a:spcPts val="1200"/>
              </a:spcAft>
              <a:buNone/>
            </a:pPr>
            <a:r>
              <a:rPr lang="en" sz="1400"/>
              <a:t>In conclusion, the pandemic has brought about significant changes in the food industry, with the emphasis on food safety and convenience being more important than ever. Pre-packaged, individually wrapped sandwiches have emerged as a popular solution that meets both consumer needs and operator demands. Butterball, a trusted and respected name in the industry, offers a range of high-quality, pre-packaged sandwiches that can help operators meet the changing demands of their customers while also saving them valuable time and labor. With Butterball’s consistent delivery of quality turkey, operators can feel confident that they are offering their customers a safe and satisfying dining experience.</a:t>
            </a: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77"/>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Image Generation</a:t>
            </a:r>
            <a:endParaRPr/>
          </a:p>
        </p:txBody>
      </p:sp>
      <p:sp>
        <p:nvSpPr>
          <p:cNvPr id="673" name="Google Shape;673;p77"/>
          <p:cNvSpPr txBox="1">
            <a:spLocks noGrp="1"/>
          </p:cNvSpPr>
          <p:nvPr>
            <p:ph type="body" idx="1"/>
          </p:nvPr>
        </p:nvSpPr>
        <p:spPr>
          <a:xfrm>
            <a:off x="381000" y="676275"/>
            <a:ext cx="8349000" cy="3857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Ann asked…“Please create the image of a juicy turkey burger with pickled vegetables and spicy sauce”</a:t>
            </a:r>
            <a:endParaRPr/>
          </a:p>
        </p:txBody>
      </p:sp>
      <p:sp>
        <p:nvSpPr>
          <p:cNvPr id="674" name="Google Shape;674;p77"/>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16</a:t>
            </a:fld>
            <a:endParaRPr/>
          </a:p>
        </p:txBody>
      </p:sp>
      <p:sp>
        <p:nvSpPr>
          <p:cNvPr id="675" name="Google Shape;675;p77"/>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endParaRPr/>
          </a:p>
        </p:txBody>
      </p:sp>
      <p:pic>
        <p:nvPicPr>
          <p:cNvPr id="676" name="Google Shape;676;p77"/>
          <p:cNvPicPr preferRelativeResize="0"/>
          <p:nvPr/>
        </p:nvPicPr>
        <p:blipFill>
          <a:blip r:embed="rId3">
            <a:alphaModFix/>
          </a:blip>
          <a:stretch>
            <a:fillRect/>
          </a:stretch>
        </p:blipFill>
        <p:spPr>
          <a:xfrm>
            <a:off x="478675" y="1093874"/>
            <a:ext cx="7442399" cy="3646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78"/>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Image Generation</a:t>
            </a:r>
            <a:endParaRPr/>
          </a:p>
        </p:txBody>
      </p:sp>
      <p:sp>
        <p:nvSpPr>
          <p:cNvPr id="682" name="Google Shape;682;p78"/>
          <p:cNvSpPr txBox="1">
            <a:spLocks noGrp="1"/>
          </p:cNvSpPr>
          <p:nvPr>
            <p:ph type="body" idx="1"/>
          </p:nvPr>
        </p:nvSpPr>
        <p:spPr>
          <a:xfrm>
            <a:off x="381000" y="676275"/>
            <a:ext cx="8349000" cy="3857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Ann asked…“Please create the image of a Vietnamese roast turkey salad with green papaya, banana blossom salad, loaded with fresh herbs”</a:t>
            </a:r>
            <a:endParaRPr/>
          </a:p>
        </p:txBody>
      </p:sp>
      <p:sp>
        <p:nvSpPr>
          <p:cNvPr id="683" name="Google Shape;683;p78"/>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17</a:t>
            </a:fld>
            <a:endParaRPr/>
          </a:p>
        </p:txBody>
      </p:sp>
      <p:sp>
        <p:nvSpPr>
          <p:cNvPr id="684" name="Google Shape;684;p78"/>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endParaRPr/>
          </a:p>
        </p:txBody>
      </p:sp>
      <p:pic>
        <p:nvPicPr>
          <p:cNvPr id="685" name="Google Shape;685;p78"/>
          <p:cNvPicPr preferRelativeResize="0"/>
          <p:nvPr/>
        </p:nvPicPr>
        <p:blipFill>
          <a:blip r:embed="rId3">
            <a:alphaModFix/>
          </a:blip>
          <a:stretch>
            <a:fillRect/>
          </a:stretch>
        </p:blipFill>
        <p:spPr>
          <a:xfrm>
            <a:off x="381000" y="1261775"/>
            <a:ext cx="7164628" cy="355812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79"/>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Image Generation</a:t>
            </a:r>
            <a:endParaRPr/>
          </a:p>
        </p:txBody>
      </p:sp>
      <p:sp>
        <p:nvSpPr>
          <p:cNvPr id="691" name="Google Shape;691;p79"/>
          <p:cNvSpPr txBox="1">
            <a:spLocks noGrp="1"/>
          </p:cNvSpPr>
          <p:nvPr>
            <p:ph type="body" idx="1"/>
          </p:nvPr>
        </p:nvSpPr>
        <p:spPr>
          <a:xfrm>
            <a:off x="381000" y="676275"/>
            <a:ext cx="8349000" cy="38577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Ann asked…“Please create a orange, yellow and black glowing lion logo in an illustrative style”</a:t>
            </a:r>
            <a:endParaRPr/>
          </a:p>
        </p:txBody>
      </p:sp>
      <p:sp>
        <p:nvSpPr>
          <p:cNvPr id="692" name="Google Shape;692;p79"/>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18</a:t>
            </a:fld>
            <a:endParaRPr/>
          </a:p>
        </p:txBody>
      </p:sp>
      <p:sp>
        <p:nvSpPr>
          <p:cNvPr id="693" name="Google Shape;693;p79"/>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endParaRPr/>
          </a:p>
        </p:txBody>
      </p:sp>
      <p:pic>
        <p:nvPicPr>
          <p:cNvPr id="694" name="Google Shape;694;p79"/>
          <p:cNvPicPr preferRelativeResize="0"/>
          <p:nvPr/>
        </p:nvPicPr>
        <p:blipFill>
          <a:blip r:embed="rId3">
            <a:alphaModFix/>
          </a:blip>
          <a:stretch>
            <a:fillRect/>
          </a:stretch>
        </p:blipFill>
        <p:spPr>
          <a:xfrm>
            <a:off x="964425" y="1173775"/>
            <a:ext cx="5163876" cy="2413726"/>
          </a:xfrm>
          <a:prstGeom prst="rect">
            <a:avLst/>
          </a:prstGeom>
          <a:noFill/>
          <a:ln>
            <a:noFill/>
          </a:ln>
        </p:spPr>
      </p:pic>
      <p:pic>
        <p:nvPicPr>
          <p:cNvPr id="695" name="Google Shape;695;p79"/>
          <p:cNvPicPr preferRelativeResize="0"/>
          <p:nvPr/>
        </p:nvPicPr>
        <p:blipFill>
          <a:blip r:embed="rId4">
            <a:alphaModFix/>
          </a:blip>
          <a:stretch>
            <a:fillRect/>
          </a:stretch>
        </p:blipFill>
        <p:spPr>
          <a:xfrm>
            <a:off x="920775" y="3534150"/>
            <a:ext cx="5623699" cy="1401900"/>
          </a:xfrm>
          <a:prstGeom prst="rect">
            <a:avLst/>
          </a:prstGeom>
          <a:noFill/>
          <a:ln>
            <a:noFill/>
          </a:ln>
        </p:spPr>
      </p:pic>
      <p:sp>
        <p:nvSpPr>
          <p:cNvPr id="696" name="Google Shape;696;p79"/>
          <p:cNvSpPr txBox="1"/>
          <p:nvPr/>
        </p:nvSpPr>
        <p:spPr>
          <a:xfrm>
            <a:off x="6672500" y="1173775"/>
            <a:ext cx="23049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chemeClr val="dk1"/>
                </a:solidFill>
                <a:latin typeface="Montserrat"/>
                <a:ea typeface="Montserrat"/>
                <a:cs typeface="Montserrat"/>
                <a:sym typeface="Montserrat"/>
              </a:rPr>
              <a:t>Context: My son’s soccer team is the “Glowing Lions.” I’m going to make stickers :)</a:t>
            </a:r>
            <a:endParaRPr sz="1200" b="1">
              <a:solidFill>
                <a:schemeClr val="dk1"/>
              </a:solidFill>
              <a:latin typeface="Montserrat"/>
              <a:ea typeface="Montserrat"/>
              <a:cs typeface="Montserrat"/>
              <a:sym typeface="Montserra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80"/>
          <p:cNvSpPr txBox="1">
            <a:spLocks noGrp="1"/>
          </p:cNvSpPr>
          <p:nvPr>
            <p:ph type="subTitle" idx="4294967295"/>
          </p:nvPr>
        </p:nvSpPr>
        <p:spPr>
          <a:xfrm>
            <a:off x="6025575" y="4819900"/>
            <a:ext cx="3014700" cy="2535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SzPts val="275"/>
              <a:buNone/>
            </a:pPr>
            <a:r>
              <a:rPr lang="en" sz="825">
                <a:solidFill>
                  <a:schemeClr val="accent6"/>
                </a:solidFill>
              </a:rPr>
              <a:t>CONFIDENTIAL</a:t>
            </a:r>
            <a:endParaRPr sz="825">
              <a:solidFill>
                <a:schemeClr val="accent6"/>
              </a:solidFill>
            </a:endParaRPr>
          </a:p>
        </p:txBody>
      </p:sp>
      <p:sp>
        <p:nvSpPr>
          <p:cNvPr id="702" name="Google Shape;702;p80"/>
          <p:cNvSpPr txBox="1"/>
          <p:nvPr/>
        </p:nvSpPr>
        <p:spPr>
          <a:xfrm>
            <a:off x="1916550" y="2340900"/>
            <a:ext cx="5310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Watch Outs</a:t>
            </a:r>
            <a:endParaRPr sz="1800" b="1">
              <a:solidFill>
                <a:schemeClr val="lt1"/>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3"/>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a:t>
            </a:fld>
            <a:endParaRPr/>
          </a:p>
        </p:txBody>
      </p:sp>
      <p:sp>
        <p:nvSpPr>
          <p:cNvPr id="527" name="Google Shape;527;p63"/>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528" name="Google Shape;528;p63"/>
          <p:cNvPicPr preferRelativeResize="0"/>
          <p:nvPr/>
        </p:nvPicPr>
        <p:blipFill>
          <a:blip r:embed="rId3">
            <a:alphaModFix/>
          </a:blip>
          <a:stretch>
            <a:fillRect/>
          </a:stretch>
        </p:blipFill>
        <p:spPr>
          <a:xfrm>
            <a:off x="467210" y="1976538"/>
            <a:ext cx="4188465" cy="1460125"/>
          </a:xfrm>
          <a:prstGeom prst="rect">
            <a:avLst/>
          </a:prstGeom>
          <a:noFill/>
          <a:ln>
            <a:noFill/>
          </a:ln>
        </p:spPr>
      </p:pic>
      <p:pic>
        <p:nvPicPr>
          <p:cNvPr id="529" name="Google Shape;529;p63"/>
          <p:cNvPicPr preferRelativeResize="0"/>
          <p:nvPr/>
        </p:nvPicPr>
        <p:blipFill>
          <a:blip r:embed="rId4">
            <a:alphaModFix/>
          </a:blip>
          <a:stretch>
            <a:fillRect/>
          </a:stretch>
        </p:blipFill>
        <p:spPr>
          <a:xfrm>
            <a:off x="467200" y="3568450"/>
            <a:ext cx="3814092" cy="1374425"/>
          </a:xfrm>
          <a:prstGeom prst="rect">
            <a:avLst/>
          </a:prstGeom>
          <a:noFill/>
          <a:ln>
            <a:noFill/>
          </a:ln>
        </p:spPr>
      </p:pic>
      <p:pic>
        <p:nvPicPr>
          <p:cNvPr id="530" name="Google Shape;530;p63"/>
          <p:cNvPicPr preferRelativeResize="0"/>
          <p:nvPr/>
        </p:nvPicPr>
        <p:blipFill>
          <a:blip r:embed="rId5">
            <a:alphaModFix/>
          </a:blip>
          <a:stretch>
            <a:fillRect/>
          </a:stretch>
        </p:blipFill>
        <p:spPr>
          <a:xfrm>
            <a:off x="386475" y="1170198"/>
            <a:ext cx="5573275" cy="806350"/>
          </a:xfrm>
          <a:prstGeom prst="rect">
            <a:avLst/>
          </a:prstGeom>
          <a:noFill/>
          <a:ln>
            <a:noFill/>
          </a:ln>
        </p:spPr>
      </p:pic>
      <p:pic>
        <p:nvPicPr>
          <p:cNvPr id="531" name="Google Shape;531;p63"/>
          <p:cNvPicPr preferRelativeResize="0"/>
          <p:nvPr/>
        </p:nvPicPr>
        <p:blipFill>
          <a:blip r:embed="rId6">
            <a:alphaModFix/>
          </a:blip>
          <a:stretch>
            <a:fillRect/>
          </a:stretch>
        </p:blipFill>
        <p:spPr>
          <a:xfrm>
            <a:off x="418200" y="78400"/>
            <a:ext cx="5135360" cy="1040225"/>
          </a:xfrm>
          <a:prstGeom prst="rect">
            <a:avLst/>
          </a:prstGeom>
          <a:noFill/>
          <a:ln>
            <a:noFill/>
          </a:ln>
        </p:spPr>
      </p:pic>
      <p:pic>
        <p:nvPicPr>
          <p:cNvPr id="532" name="Google Shape;532;p63"/>
          <p:cNvPicPr preferRelativeResize="0"/>
          <p:nvPr/>
        </p:nvPicPr>
        <p:blipFill>
          <a:blip r:embed="rId7">
            <a:alphaModFix/>
          </a:blip>
          <a:stretch>
            <a:fillRect/>
          </a:stretch>
        </p:blipFill>
        <p:spPr>
          <a:xfrm>
            <a:off x="4655665" y="3568450"/>
            <a:ext cx="4142760" cy="1374425"/>
          </a:xfrm>
          <a:prstGeom prst="rect">
            <a:avLst/>
          </a:prstGeom>
          <a:noFill/>
          <a:ln>
            <a:noFill/>
          </a:ln>
        </p:spPr>
      </p:pic>
      <p:pic>
        <p:nvPicPr>
          <p:cNvPr id="533" name="Google Shape;533;p63"/>
          <p:cNvPicPr preferRelativeResize="0"/>
          <p:nvPr/>
        </p:nvPicPr>
        <p:blipFill>
          <a:blip r:embed="rId8">
            <a:alphaModFix/>
          </a:blip>
          <a:stretch>
            <a:fillRect/>
          </a:stretch>
        </p:blipFill>
        <p:spPr>
          <a:xfrm>
            <a:off x="4798264" y="2303419"/>
            <a:ext cx="4307211" cy="806350"/>
          </a:xfrm>
          <a:prstGeom prst="rect">
            <a:avLst/>
          </a:prstGeom>
          <a:noFill/>
          <a:ln>
            <a:noFill/>
          </a:ln>
        </p:spPr>
      </p:pic>
      <p:pic>
        <p:nvPicPr>
          <p:cNvPr id="534" name="Google Shape;534;p63"/>
          <p:cNvPicPr preferRelativeResize="0"/>
          <p:nvPr/>
        </p:nvPicPr>
        <p:blipFill>
          <a:blip r:embed="rId9">
            <a:alphaModFix/>
          </a:blip>
          <a:stretch>
            <a:fillRect/>
          </a:stretch>
        </p:blipFill>
        <p:spPr>
          <a:xfrm>
            <a:off x="5715175" y="323377"/>
            <a:ext cx="3208976" cy="519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81"/>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Artificial Intelligence Watch Outs</a:t>
            </a:r>
            <a:endParaRPr/>
          </a:p>
        </p:txBody>
      </p:sp>
      <p:sp>
        <p:nvSpPr>
          <p:cNvPr id="708" name="Google Shape;708;p81"/>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20</a:t>
            </a:fld>
            <a:endParaRPr/>
          </a:p>
        </p:txBody>
      </p:sp>
      <p:sp>
        <p:nvSpPr>
          <p:cNvPr id="709" name="Google Shape;709;p81"/>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710" name="Google Shape;710;p81"/>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sp>
        <p:nvSpPr>
          <p:cNvPr id="711" name="Google Shape;711;p81"/>
          <p:cNvSpPr txBox="1">
            <a:spLocks noGrp="1"/>
          </p:cNvSpPr>
          <p:nvPr>
            <p:ph type="body" idx="1"/>
          </p:nvPr>
        </p:nvSpPr>
        <p:spPr>
          <a:xfrm>
            <a:off x="381000" y="676275"/>
            <a:ext cx="5334300" cy="39354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200"/>
              <a:t>While AI tools offer numerous benefits, there are also several watch outs that marketing agencies need to consider before using them to create content. </a:t>
            </a:r>
            <a:endParaRPr sz="1200"/>
          </a:p>
          <a:p>
            <a:pPr marL="457200" lvl="0" indent="-304800" algn="l" rtl="0">
              <a:lnSpc>
                <a:spcPct val="115000"/>
              </a:lnSpc>
              <a:spcBef>
                <a:spcPts val="1200"/>
              </a:spcBef>
              <a:spcAft>
                <a:spcPts val="0"/>
              </a:spcAft>
              <a:buSzPts val="1200"/>
              <a:buChar char="●"/>
            </a:pPr>
            <a:r>
              <a:rPr lang="en" sz="1200" b="1"/>
              <a:t>Bias in AI: </a:t>
            </a:r>
            <a:r>
              <a:rPr lang="en" sz="1200"/>
              <a:t>AI tools rely on algorithms that are trained on data, and if that data is biased (which can’t be avoided when humans are controlling it), the tool will replicate those biases in its output</a:t>
            </a:r>
            <a:endParaRPr sz="1200"/>
          </a:p>
          <a:p>
            <a:pPr marL="457200" lvl="0" indent="-304800" algn="l" rtl="0">
              <a:lnSpc>
                <a:spcPct val="115000"/>
              </a:lnSpc>
              <a:spcBef>
                <a:spcPts val="0"/>
              </a:spcBef>
              <a:spcAft>
                <a:spcPts val="0"/>
              </a:spcAft>
              <a:buSzPts val="1200"/>
              <a:buChar char="●"/>
            </a:pPr>
            <a:r>
              <a:rPr lang="en" sz="1200" b="1"/>
              <a:t>Quality of the Input Data:</a:t>
            </a:r>
            <a:r>
              <a:rPr lang="en" sz="1200"/>
              <a:t> The output of AI tools is only as good as the input data it receives (see bell curve)</a:t>
            </a:r>
            <a:endParaRPr sz="1200"/>
          </a:p>
          <a:p>
            <a:pPr marL="457200" lvl="0" indent="-304800" algn="l" rtl="0">
              <a:lnSpc>
                <a:spcPct val="115000"/>
              </a:lnSpc>
              <a:spcBef>
                <a:spcPts val="0"/>
              </a:spcBef>
              <a:spcAft>
                <a:spcPts val="0"/>
              </a:spcAft>
              <a:buSzPts val="1200"/>
              <a:buChar char="●"/>
            </a:pPr>
            <a:r>
              <a:rPr lang="en" sz="1200" b="1"/>
              <a:t>Lack of Contextual Understanding: </a:t>
            </a:r>
            <a:r>
              <a:rPr lang="en" sz="1200"/>
              <a:t>AI tools lack the ability to understand the nuances and context of human language, which can lead to errors or misinterpretations</a:t>
            </a:r>
            <a:endParaRPr sz="1200"/>
          </a:p>
        </p:txBody>
      </p:sp>
      <p:pic>
        <p:nvPicPr>
          <p:cNvPr id="712" name="Google Shape;712;p81"/>
          <p:cNvPicPr preferRelativeResize="0"/>
          <p:nvPr/>
        </p:nvPicPr>
        <p:blipFill>
          <a:blip r:embed="rId4">
            <a:alphaModFix/>
          </a:blip>
          <a:stretch>
            <a:fillRect/>
          </a:stretch>
        </p:blipFill>
        <p:spPr>
          <a:xfrm>
            <a:off x="5530725" y="1657500"/>
            <a:ext cx="3644425" cy="2057400"/>
          </a:xfrm>
          <a:prstGeom prst="rect">
            <a:avLst/>
          </a:prstGeom>
          <a:noFill/>
          <a:ln>
            <a:noFill/>
          </a:ln>
        </p:spPr>
      </p:pic>
      <p:cxnSp>
        <p:nvCxnSpPr>
          <p:cNvPr id="713" name="Google Shape;713;p81"/>
          <p:cNvCxnSpPr/>
          <p:nvPr/>
        </p:nvCxnSpPr>
        <p:spPr>
          <a:xfrm>
            <a:off x="7323475" y="913075"/>
            <a:ext cx="0" cy="533700"/>
          </a:xfrm>
          <a:prstGeom prst="straightConnector1">
            <a:avLst/>
          </a:prstGeom>
          <a:noFill/>
          <a:ln w="9525" cap="flat" cmpd="sng">
            <a:solidFill>
              <a:schemeClr val="dk2"/>
            </a:solidFill>
            <a:prstDash val="solid"/>
            <a:round/>
            <a:headEnd type="none" w="med" len="med"/>
            <a:tailEnd type="triangle" w="med" len="med"/>
          </a:ln>
        </p:spPr>
      </p:cxnSp>
      <p:sp>
        <p:nvSpPr>
          <p:cNvPr id="714" name="Google Shape;714;p81"/>
          <p:cNvSpPr txBox="1"/>
          <p:nvPr/>
        </p:nvSpPr>
        <p:spPr>
          <a:xfrm>
            <a:off x="6256775" y="297475"/>
            <a:ext cx="2038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What chat.gpt returns = average</a:t>
            </a:r>
            <a:endParaRPr>
              <a:solidFill>
                <a:schemeClr val="dk1"/>
              </a:solidFill>
              <a:latin typeface="Montserrat"/>
              <a:ea typeface="Montserrat"/>
              <a:cs typeface="Montserrat"/>
              <a:sym typeface="Montserrat"/>
            </a:endParaRPr>
          </a:p>
        </p:txBody>
      </p:sp>
      <p:sp>
        <p:nvSpPr>
          <p:cNvPr id="715" name="Google Shape;715;p81"/>
          <p:cNvSpPr txBox="1"/>
          <p:nvPr/>
        </p:nvSpPr>
        <p:spPr>
          <a:xfrm>
            <a:off x="5690875" y="3541175"/>
            <a:ext cx="1632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Bad stuff on the web</a:t>
            </a:r>
            <a:endParaRPr>
              <a:solidFill>
                <a:schemeClr val="dk1"/>
              </a:solidFill>
              <a:latin typeface="Montserrat"/>
              <a:ea typeface="Montserrat"/>
              <a:cs typeface="Montserrat"/>
              <a:sym typeface="Montserrat"/>
            </a:endParaRPr>
          </a:p>
        </p:txBody>
      </p:sp>
      <p:sp>
        <p:nvSpPr>
          <p:cNvPr id="716" name="Google Shape;716;p81"/>
          <p:cNvSpPr txBox="1"/>
          <p:nvPr/>
        </p:nvSpPr>
        <p:spPr>
          <a:xfrm>
            <a:off x="7472875" y="3541175"/>
            <a:ext cx="1632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solidFill>
                  <a:schemeClr val="dk1"/>
                </a:solidFill>
                <a:latin typeface="Montserrat"/>
                <a:ea typeface="Montserrat"/>
                <a:cs typeface="Montserrat"/>
                <a:sym typeface="Montserrat"/>
              </a:rPr>
              <a:t>Good  stuff on the web</a:t>
            </a:r>
            <a:endParaRPr>
              <a:solidFill>
                <a:schemeClr val="dk1"/>
              </a:solidFill>
              <a:latin typeface="Montserrat"/>
              <a:ea typeface="Montserrat"/>
              <a:cs typeface="Montserrat"/>
              <a:sym typeface="Montserra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82"/>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Artificial Intelligence Watch Outs</a:t>
            </a:r>
            <a:endParaRPr/>
          </a:p>
        </p:txBody>
      </p:sp>
      <p:sp>
        <p:nvSpPr>
          <p:cNvPr id="722" name="Google Shape;722;p82"/>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21</a:t>
            </a:fld>
            <a:endParaRPr/>
          </a:p>
        </p:txBody>
      </p:sp>
      <p:sp>
        <p:nvSpPr>
          <p:cNvPr id="723" name="Google Shape;723;p82"/>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724" name="Google Shape;724;p82"/>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sp>
        <p:nvSpPr>
          <p:cNvPr id="725" name="Google Shape;725;p82"/>
          <p:cNvSpPr txBox="1">
            <a:spLocks noGrp="1"/>
          </p:cNvSpPr>
          <p:nvPr>
            <p:ph type="body" idx="1"/>
          </p:nvPr>
        </p:nvSpPr>
        <p:spPr>
          <a:xfrm>
            <a:off x="381000" y="676275"/>
            <a:ext cx="5853900" cy="3857700"/>
          </a:xfrm>
          <a:prstGeom prst="rect">
            <a:avLst/>
          </a:prstGeom>
        </p:spPr>
        <p:txBody>
          <a:bodyPr spcFirstLastPara="1" wrap="square" lIns="91425" tIns="91425" rIns="91425" bIns="91425" anchor="t" anchorCtr="0">
            <a:normAutofit lnSpcReduction="10000"/>
          </a:bodyPr>
          <a:lstStyle/>
          <a:p>
            <a:pPr marL="457200" lvl="0" indent="-304800" algn="l" rtl="0">
              <a:spcBef>
                <a:spcPts val="0"/>
              </a:spcBef>
              <a:spcAft>
                <a:spcPts val="0"/>
              </a:spcAft>
              <a:buSzPts val="1200"/>
              <a:buChar char="●"/>
            </a:pPr>
            <a:r>
              <a:rPr lang="en" sz="1200" b="1"/>
              <a:t>Customer Experience: </a:t>
            </a:r>
            <a:r>
              <a:rPr lang="en" sz="1200"/>
              <a:t>While AI tools can automate content creation, it's important to consider how the content will be received by the target audience. Marketing agencies need to ensure that the content generated by AI tools aligns with their clients' brand and voice and resonates with their target audience</a:t>
            </a:r>
            <a:endParaRPr sz="1200"/>
          </a:p>
          <a:p>
            <a:pPr marL="457200" lvl="0" indent="-304800" algn="l" rtl="0">
              <a:spcBef>
                <a:spcPts val="0"/>
              </a:spcBef>
              <a:spcAft>
                <a:spcPts val="0"/>
              </a:spcAft>
              <a:buSzPts val="1200"/>
              <a:buChar char="●"/>
            </a:pPr>
            <a:r>
              <a:rPr lang="en" sz="1200" b="1"/>
              <a:t>Human Element:</a:t>
            </a:r>
            <a:r>
              <a:rPr lang="en" sz="1200"/>
              <a:t> AI tools can automate content creation, but they cannot replace the creativity and emotional intelligence of humans</a:t>
            </a:r>
            <a:endParaRPr sz="1200" b="1"/>
          </a:p>
          <a:p>
            <a:pPr marL="457200" lvl="0" indent="-304800" algn="l" rtl="0">
              <a:spcBef>
                <a:spcPts val="0"/>
              </a:spcBef>
              <a:spcAft>
                <a:spcPts val="0"/>
              </a:spcAft>
              <a:buSzPts val="1200"/>
              <a:buChar char="●"/>
            </a:pPr>
            <a:r>
              <a:rPr lang="en" sz="1200" b="1"/>
              <a:t>Legal Compliance:</a:t>
            </a:r>
            <a:r>
              <a:rPr lang="en" sz="1200"/>
              <a:t> AI-generated content needs to comply with legal requirements, such as advertising standards, data privacy regulations, and disclosure requirements</a:t>
            </a:r>
            <a:endParaRPr sz="1200"/>
          </a:p>
          <a:p>
            <a:pPr marL="457200" lvl="0" indent="-304800" algn="l" rtl="0">
              <a:spcBef>
                <a:spcPts val="0"/>
              </a:spcBef>
              <a:spcAft>
                <a:spcPts val="0"/>
              </a:spcAft>
              <a:buSzPts val="1200"/>
              <a:buChar char="●"/>
            </a:pPr>
            <a:r>
              <a:rPr lang="en" sz="1200" b="1"/>
              <a:t>Intellectual Property: </a:t>
            </a:r>
            <a:r>
              <a:rPr lang="en" sz="1200"/>
              <a:t>AI-generated content can raise intellectual property concerns. Marketing agencies need to ensure that the content created by AI tools does not infringe on anyone's intellectual property rights, such as copyright or trademark</a:t>
            </a:r>
            <a:endParaRPr sz="1200"/>
          </a:p>
          <a:p>
            <a:pPr marL="914400" lvl="1" indent="-304800" algn="l" rtl="0">
              <a:spcBef>
                <a:spcPts val="0"/>
              </a:spcBef>
              <a:spcAft>
                <a:spcPts val="0"/>
              </a:spcAft>
              <a:buSzPts val="1200"/>
              <a:buChar char="○"/>
            </a:pPr>
            <a:r>
              <a:rPr lang="en" sz="1200"/>
              <a:t>NOTE: The US Copyright office recently said that a © is only meant to protect material that </a:t>
            </a:r>
            <a:r>
              <a:rPr lang="en" sz="1200" b="1"/>
              <a:t>is the product of human creativity</a:t>
            </a:r>
            <a:endParaRPr sz="1200" b="1"/>
          </a:p>
          <a:p>
            <a:pPr marL="914400" lvl="1" indent="-304800" algn="l" rtl="0">
              <a:spcBef>
                <a:spcPts val="0"/>
              </a:spcBef>
              <a:spcAft>
                <a:spcPts val="0"/>
              </a:spcAft>
              <a:buSzPts val="1200"/>
              <a:buChar char="○"/>
            </a:pPr>
            <a:r>
              <a:rPr lang="en" sz="1200"/>
              <a:t>NOTE: Brands should/will be asking their agencies to verify content is not AI written</a:t>
            </a:r>
            <a:endParaRPr sz="1400"/>
          </a:p>
        </p:txBody>
      </p:sp>
      <p:pic>
        <p:nvPicPr>
          <p:cNvPr id="726" name="Google Shape;726;p82"/>
          <p:cNvPicPr preferRelativeResize="0"/>
          <p:nvPr/>
        </p:nvPicPr>
        <p:blipFill>
          <a:blip r:embed="rId4">
            <a:alphaModFix/>
          </a:blip>
          <a:stretch>
            <a:fillRect/>
          </a:stretch>
        </p:blipFill>
        <p:spPr>
          <a:xfrm>
            <a:off x="6301925" y="2145500"/>
            <a:ext cx="2604299" cy="246197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83"/>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Need MMC Version of AI Responsibility Principles (Sample from Marketing AI Institute) </a:t>
            </a:r>
            <a:endParaRPr/>
          </a:p>
        </p:txBody>
      </p:sp>
      <p:sp>
        <p:nvSpPr>
          <p:cNvPr id="732" name="Google Shape;732;p83"/>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22</a:t>
            </a:fld>
            <a:endParaRPr/>
          </a:p>
        </p:txBody>
      </p:sp>
      <p:sp>
        <p:nvSpPr>
          <p:cNvPr id="733" name="Google Shape;733;p83"/>
          <p:cNvSpPr txBox="1">
            <a:spLocks noGrp="1"/>
          </p:cNvSpPr>
          <p:nvPr>
            <p:ph type="body" idx="1"/>
          </p:nvPr>
        </p:nvSpPr>
        <p:spPr>
          <a:xfrm>
            <a:off x="381000" y="676275"/>
            <a:ext cx="8457900" cy="4397100"/>
          </a:xfrm>
          <a:prstGeom prst="rect">
            <a:avLst/>
          </a:prstGeom>
        </p:spPr>
        <p:txBody>
          <a:bodyPr spcFirstLastPara="1" wrap="square" lIns="91425" tIns="91425" rIns="91425" bIns="91425" anchor="t" anchorCtr="0">
            <a:normAutofit fontScale="92500" lnSpcReduction="20000"/>
          </a:bodyPr>
          <a:lstStyle/>
          <a:p>
            <a:pPr marL="457200" lvl="0" indent="-299085" algn="l" rtl="0">
              <a:spcBef>
                <a:spcPts val="0"/>
              </a:spcBef>
              <a:spcAft>
                <a:spcPts val="0"/>
              </a:spcAft>
              <a:buSzPct val="100000"/>
              <a:buChar char="●"/>
            </a:pPr>
            <a:r>
              <a:rPr lang="en" sz="1200"/>
              <a:t>We believe in the responsible design, development, deployment and operation of AI technologies.</a:t>
            </a:r>
            <a:endParaRPr sz="1200"/>
          </a:p>
          <a:p>
            <a:pPr marL="457200" lvl="0" indent="-299085" algn="l" rtl="0">
              <a:spcBef>
                <a:spcPts val="0"/>
              </a:spcBef>
              <a:spcAft>
                <a:spcPts val="0"/>
              </a:spcAft>
              <a:buSzPct val="100000"/>
              <a:buChar char="●"/>
            </a:pPr>
            <a:r>
              <a:rPr lang="en" sz="1200"/>
              <a:t>We believe in a human-centered approach to AI that empowers and augments professionals. AI technologies should be assistive, not autonomous. </a:t>
            </a:r>
            <a:endParaRPr sz="1200"/>
          </a:p>
          <a:p>
            <a:pPr marL="457200" lvl="0" indent="-299085" algn="l" rtl="0">
              <a:spcBef>
                <a:spcPts val="0"/>
              </a:spcBef>
              <a:spcAft>
                <a:spcPts val="0"/>
              </a:spcAft>
              <a:buSzPct val="100000"/>
              <a:buChar char="●"/>
            </a:pPr>
            <a:r>
              <a:rPr lang="en" sz="1200"/>
              <a:t>We believe that humans remain accountable for all decisions and actions, even when assisted by AI. The human must remain in the loop in all AI applications. </a:t>
            </a:r>
            <a:endParaRPr sz="1200"/>
          </a:p>
          <a:p>
            <a:pPr marL="457200" lvl="0" indent="-299085" algn="l" rtl="0">
              <a:spcBef>
                <a:spcPts val="0"/>
              </a:spcBef>
              <a:spcAft>
                <a:spcPts val="0"/>
              </a:spcAft>
              <a:buSzPct val="100000"/>
              <a:buChar char="●"/>
            </a:pPr>
            <a:r>
              <a:rPr lang="en" sz="1200"/>
              <a:t>We believe in the critical role of human knowledge, experience, emotion, and imagination in creativity, and we seek to explore and promote emerging career paths and opportunities for creative professionals.</a:t>
            </a:r>
            <a:endParaRPr sz="1200"/>
          </a:p>
          <a:p>
            <a:pPr marL="457200" lvl="0" indent="-299085" algn="l" rtl="0">
              <a:spcBef>
                <a:spcPts val="0"/>
              </a:spcBef>
              <a:spcAft>
                <a:spcPts val="0"/>
              </a:spcAft>
              <a:buSzPct val="100000"/>
              <a:buChar char="●"/>
            </a:pPr>
            <a:r>
              <a:rPr lang="en" sz="1200"/>
              <a:t>We believe in the power of language, images and videos to educate, influence, and affect change. We commit to never knowingly use generative AI technology to deceive; to produce content for the sole benefit of financial gain; or to spread falsehoods, misinformation, disinformation, or propaganda. </a:t>
            </a:r>
            <a:endParaRPr sz="1200"/>
          </a:p>
          <a:p>
            <a:pPr marL="457200" lvl="0" indent="-299085" algn="l" rtl="0">
              <a:spcBef>
                <a:spcPts val="0"/>
              </a:spcBef>
              <a:spcAft>
                <a:spcPts val="0"/>
              </a:spcAft>
              <a:buSzPct val="100000"/>
              <a:buChar char="●"/>
            </a:pPr>
            <a:r>
              <a:rPr lang="en" sz="1200"/>
              <a:t>We believe in understanding the limitations and dangers of AI, and considering those factors in all of our decisions and actions. </a:t>
            </a:r>
            <a:endParaRPr sz="1200"/>
          </a:p>
          <a:p>
            <a:pPr marL="457200" lvl="0" indent="-299085" algn="l" rtl="0">
              <a:spcBef>
                <a:spcPts val="0"/>
              </a:spcBef>
              <a:spcAft>
                <a:spcPts val="0"/>
              </a:spcAft>
              <a:buSzPct val="100000"/>
              <a:buChar char="●"/>
            </a:pPr>
            <a:r>
              <a:rPr lang="en" sz="1200"/>
              <a:t>We believe that transparency in data collection and AI usage is essential in order to maintain the trust of our audiences and stakeholders.</a:t>
            </a:r>
            <a:endParaRPr sz="1200"/>
          </a:p>
          <a:p>
            <a:pPr marL="457200" lvl="0" indent="-299085" algn="l" rtl="0">
              <a:spcBef>
                <a:spcPts val="0"/>
              </a:spcBef>
              <a:spcAft>
                <a:spcPts val="0"/>
              </a:spcAft>
              <a:buSzPct val="100000"/>
              <a:buChar char="●"/>
            </a:pPr>
            <a:r>
              <a:rPr lang="en" sz="1200"/>
              <a:t>We believe in personalization without invasion of privacy, including strict adherence to data privacy laws, mitigation of privacy risks for consumers, and following our moral compass when legal precedent lags behind AI innovation. </a:t>
            </a:r>
            <a:endParaRPr sz="1200"/>
          </a:p>
          <a:p>
            <a:pPr marL="457200" lvl="0" indent="-299085" algn="l" rtl="0">
              <a:spcBef>
                <a:spcPts val="0"/>
              </a:spcBef>
              <a:spcAft>
                <a:spcPts val="0"/>
              </a:spcAft>
              <a:buSzPct val="100000"/>
              <a:buChar char="●"/>
            </a:pPr>
            <a:r>
              <a:rPr lang="en" sz="1200"/>
              <a:t>We believe in intelligent automation without dehumanization, and the potential of AI to have profound benefits for humanity and society.</a:t>
            </a:r>
            <a:endParaRPr sz="1200"/>
          </a:p>
          <a:p>
            <a:pPr marL="457200" lvl="0" indent="-299085" algn="l" rtl="0">
              <a:spcBef>
                <a:spcPts val="0"/>
              </a:spcBef>
              <a:spcAft>
                <a:spcPts val="0"/>
              </a:spcAft>
              <a:buSzPct val="100000"/>
              <a:buChar char="●"/>
            </a:pPr>
            <a:r>
              <a:rPr lang="en" sz="1200"/>
              <a:t>We believe in an open approach to sharing our AI research, knowledge, ideas, experiences, and processes in order to advance the industry and society.</a:t>
            </a:r>
            <a:endParaRPr sz="1200"/>
          </a:p>
          <a:p>
            <a:pPr marL="457200" lvl="0" indent="-299085" algn="l" rtl="0">
              <a:spcBef>
                <a:spcPts val="0"/>
              </a:spcBef>
              <a:spcAft>
                <a:spcPts val="0"/>
              </a:spcAft>
              <a:buSzPct val="100000"/>
              <a:buChar char="●"/>
            </a:pPr>
            <a:r>
              <a:rPr lang="en" sz="1200"/>
              <a:t>We believe in the importance of upskilling and reskilling professionals, and using AI to build more fulfilling careers and lives.</a:t>
            </a:r>
            <a:endParaRPr sz="1200"/>
          </a:p>
          <a:p>
            <a:pPr marL="457200" lvl="0" indent="-299085" algn="l" rtl="0">
              <a:spcBef>
                <a:spcPts val="0"/>
              </a:spcBef>
              <a:spcAft>
                <a:spcPts val="0"/>
              </a:spcAft>
              <a:buSzPct val="100000"/>
              <a:buChar char="●"/>
            </a:pPr>
            <a:r>
              <a:rPr lang="en" sz="1200"/>
              <a:t>We believe in partnering with organizations and people who share our principles.</a:t>
            </a:r>
            <a:endParaRPr sz="12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738" name="Google Shape;738;p84"/>
          <p:cNvSpPr txBox="1">
            <a:spLocks noGrp="1"/>
          </p:cNvSpPr>
          <p:nvPr>
            <p:ph type="subTitle" idx="4294967295"/>
          </p:nvPr>
        </p:nvSpPr>
        <p:spPr>
          <a:xfrm>
            <a:off x="6025575" y="4819900"/>
            <a:ext cx="3014700" cy="253500"/>
          </a:xfrm>
          <a:prstGeom prst="rect">
            <a:avLst/>
          </a:prstGeom>
        </p:spPr>
        <p:txBody>
          <a:bodyPr spcFirstLastPara="1" wrap="square" lIns="91425" tIns="91425" rIns="91425" bIns="91425" anchor="t" anchorCtr="0">
            <a:noAutofit/>
          </a:bodyPr>
          <a:lstStyle/>
          <a:p>
            <a:pPr marL="0" lvl="0" indent="0" algn="r" rtl="0">
              <a:spcBef>
                <a:spcPts val="0"/>
              </a:spcBef>
              <a:spcAft>
                <a:spcPts val="1200"/>
              </a:spcAft>
              <a:buSzPts val="275"/>
              <a:buNone/>
            </a:pPr>
            <a:r>
              <a:rPr lang="en" sz="825">
                <a:solidFill>
                  <a:schemeClr val="accent6"/>
                </a:solidFill>
              </a:rPr>
              <a:t>CONFIDENTIAL</a:t>
            </a:r>
            <a:endParaRPr sz="825">
              <a:solidFill>
                <a:schemeClr val="accent6"/>
              </a:solidFill>
            </a:endParaRPr>
          </a:p>
        </p:txBody>
      </p:sp>
      <p:sp>
        <p:nvSpPr>
          <p:cNvPr id="739" name="Google Shape;739;p84"/>
          <p:cNvSpPr txBox="1"/>
          <p:nvPr/>
        </p:nvSpPr>
        <p:spPr>
          <a:xfrm>
            <a:off x="1916550" y="2340900"/>
            <a:ext cx="53109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b="1">
                <a:solidFill>
                  <a:schemeClr val="lt1"/>
                </a:solidFill>
                <a:latin typeface="Montserrat"/>
                <a:ea typeface="Montserrat"/>
                <a:cs typeface="Montserrat"/>
                <a:sym typeface="Montserrat"/>
              </a:rPr>
              <a:t>New News This Week</a:t>
            </a:r>
            <a:endParaRPr sz="1800" b="1">
              <a:solidFill>
                <a:schemeClr val="lt1"/>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85"/>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New News</a:t>
            </a:r>
            <a:endParaRPr/>
          </a:p>
        </p:txBody>
      </p:sp>
      <p:sp>
        <p:nvSpPr>
          <p:cNvPr id="745" name="Google Shape;745;p85"/>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24</a:t>
            </a:fld>
            <a:endParaRPr/>
          </a:p>
        </p:txBody>
      </p:sp>
      <p:sp>
        <p:nvSpPr>
          <p:cNvPr id="746" name="Google Shape;746;p85"/>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747" name="Google Shape;747;p85"/>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sp>
        <p:nvSpPr>
          <p:cNvPr id="748" name="Google Shape;748;p85"/>
          <p:cNvSpPr txBox="1">
            <a:spLocks noGrp="1"/>
          </p:cNvSpPr>
          <p:nvPr>
            <p:ph type="body" idx="1"/>
          </p:nvPr>
        </p:nvSpPr>
        <p:spPr>
          <a:xfrm>
            <a:off x="381000" y="676275"/>
            <a:ext cx="5334300" cy="3857700"/>
          </a:xfrm>
          <a:prstGeom prst="rect">
            <a:avLst/>
          </a:prstGeom>
        </p:spPr>
        <p:txBody>
          <a:bodyPr spcFirstLastPara="1" wrap="square" lIns="91425" tIns="91425" rIns="91425" bIns="91425" anchor="t" anchorCtr="0">
            <a:normAutofit/>
          </a:bodyPr>
          <a:lstStyle/>
          <a:p>
            <a:pPr marL="457200" lvl="0" indent="-311150" algn="l" rtl="0">
              <a:spcBef>
                <a:spcPts val="0"/>
              </a:spcBef>
              <a:spcAft>
                <a:spcPts val="0"/>
              </a:spcAft>
              <a:buSzPts val="1300"/>
              <a:buChar char="●"/>
            </a:pPr>
            <a:r>
              <a:rPr lang="en" sz="1300"/>
              <a:t>OpenAI just announced a plugin system for ChatGPT, </a:t>
            </a:r>
            <a:r>
              <a:rPr lang="en" sz="1300" b="1"/>
              <a:t>enabling it to interact with the wider world through the internet</a:t>
            </a:r>
            <a:endParaRPr sz="1300" b="1"/>
          </a:p>
          <a:p>
            <a:pPr marL="914400" lvl="1" indent="-311150" algn="l" rtl="0">
              <a:spcBef>
                <a:spcPts val="0"/>
              </a:spcBef>
              <a:spcAft>
                <a:spcPts val="0"/>
              </a:spcAft>
              <a:buSzPts val="1300"/>
              <a:buChar char="○"/>
            </a:pPr>
            <a:r>
              <a:rPr lang="en" sz="1300"/>
              <a:t>Plugins, developed by companies like Expedia, Instacart, and Slack, will allow users to perform a variety of tasks using these sites from right within ChatGPT</a:t>
            </a:r>
            <a:endParaRPr sz="1300"/>
          </a:p>
          <a:p>
            <a:pPr marL="914400" lvl="1" indent="-311150" algn="l" rtl="0">
              <a:spcBef>
                <a:spcPts val="0"/>
              </a:spcBef>
              <a:spcAft>
                <a:spcPts val="0"/>
              </a:spcAft>
              <a:buSzPts val="1300"/>
              <a:buChar char="○"/>
            </a:pPr>
            <a:r>
              <a:rPr lang="en" sz="1300"/>
              <a:t>One of the plugins available integrates with Zapier, which itself integrates with thousands of other tools. </a:t>
            </a:r>
            <a:r>
              <a:rPr lang="en" sz="1300" b="1"/>
              <a:t>Eventually, we’ll be able to engage with one interface across all of our apps/tools</a:t>
            </a:r>
            <a:endParaRPr sz="1300" b="1"/>
          </a:p>
        </p:txBody>
      </p:sp>
      <p:sp>
        <p:nvSpPr>
          <p:cNvPr id="749" name="Google Shape;749;p85"/>
          <p:cNvSpPr txBox="1"/>
          <p:nvPr/>
        </p:nvSpPr>
        <p:spPr>
          <a:xfrm>
            <a:off x="6233525" y="602925"/>
            <a:ext cx="2712000" cy="4248300"/>
          </a:xfrm>
          <a:prstGeom prst="rect">
            <a:avLst/>
          </a:prstGeom>
          <a:solidFill>
            <a:srgbClr val="F3F3F3"/>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b="1">
                <a:solidFill>
                  <a:srgbClr val="374151"/>
                </a:solidFill>
                <a:highlight>
                  <a:srgbClr val="F7F7F8"/>
                </a:highlight>
                <a:latin typeface="Montserrat"/>
                <a:ea typeface="Montserrat"/>
                <a:cs typeface="Montserrat"/>
                <a:sym typeface="Montserrat"/>
              </a:rPr>
              <a:t>From ChatGPT: </a:t>
            </a:r>
            <a:r>
              <a:rPr lang="en" sz="1200">
                <a:solidFill>
                  <a:srgbClr val="374151"/>
                </a:solidFill>
                <a:highlight>
                  <a:srgbClr val="F7F7F8"/>
                </a:highlight>
                <a:latin typeface="Montserrat"/>
                <a:ea typeface="Montserrat"/>
                <a:cs typeface="Montserrat"/>
                <a:sym typeface="Montserrat"/>
              </a:rPr>
              <a:t>“As an AI language model, I do not have access to information beyond my knowledge cutoff date, which is September 2021.”</a:t>
            </a:r>
            <a:endParaRPr sz="1200">
              <a:solidFill>
                <a:srgbClr val="374151"/>
              </a:solidFill>
              <a:highlight>
                <a:srgbClr val="F7F7F8"/>
              </a:highlight>
              <a:latin typeface="Montserrat"/>
              <a:ea typeface="Montserrat"/>
              <a:cs typeface="Montserrat"/>
              <a:sym typeface="Montserrat"/>
            </a:endParaRPr>
          </a:p>
          <a:p>
            <a:pPr marL="0" lvl="0" indent="0" algn="l" rtl="0">
              <a:spcBef>
                <a:spcPts val="0"/>
              </a:spcBef>
              <a:spcAft>
                <a:spcPts val="0"/>
              </a:spcAft>
              <a:buNone/>
            </a:pPr>
            <a:endParaRPr sz="1200">
              <a:solidFill>
                <a:srgbClr val="374151"/>
              </a:solidFill>
              <a:highlight>
                <a:srgbClr val="F7F7F8"/>
              </a:highlight>
              <a:latin typeface="Montserrat"/>
              <a:ea typeface="Montserrat"/>
              <a:cs typeface="Montserrat"/>
              <a:sym typeface="Montserrat"/>
            </a:endParaRPr>
          </a:p>
          <a:p>
            <a:pPr marL="0" lvl="0" indent="0" algn="l" rtl="0">
              <a:spcBef>
                <a:spcPts val="0"/>
              </a:spcBef>
              <a:spcAft>
                <a:spcPts val="0"/>
              </a:spcAft>
              <a:buNone/>
            </a:pPr>
            <a:r>
              <a:rPr lang="en" sz="1200">
                <a:solidFill>
                  <a:srgbClr val="374151"/>
                </a:solidFill>
                <a:highlight>
                  <a:srgbClr val="F7F7F8"/>
                </a:highlight>
                <a:latin typeface="Montserrat"/>
                <a:ea typeface="Montserrat"/>
                <a:cs typeface="Montserrat"/>
                <a:sym typeface="Montserrat"/>
              </a:rPr>
              <a:t>“Expanding access to the internet allows ChatGPT to access a profusion of information, including research and news articles.”</a:t>
            </a:r>
            <a:endParaRPr sz="1200">
              <a:solidFill>
                <a:srgbClr val="374151"/>
              </a:solidFill>
              <a:highlight>
                <a:srgbClr val="F7F7F8"/>
              </a:highlight>
              <a:latin typeface="Montserrat"/>
              <a:ea typeface="Montserrat"/>
              <a:cs typeface="Montserrat"/>
              <a:sym typeface="Montserrat"/>
            </a:endParaRPr>
          </a:p>
          <a:p>
            <a:pPr marL="0" lvl="0" indent="0" algn="l" rtl="0">
              <a:spcBef>
                <a:spcPts val="0"/>
              </a:spcBef>
              <a:spcAft>
                <a:spcPts val="0"/>
              </a:spcAft>
              <a:buNone/>
            </a:pPr>
            <a:endParaRPr sz="1200">
              <a:solidFill>
                <a:srgbClr val="374151"/>
              </a:solidFill>
              <a:highlight>
                <a:srgbClr val="F7F7F8"/>
              </a:highlight>
              <a:latin typeface="Montserrat"/>
              <a:ea typeface="Montserrat"/>
              <a:cs typeface="Montserrat"/>
              <a:sym typeface="Montserrat"/>
            </a:endParaRPr>
          </a:p>
          <a:p>
            <a:pPr marL="0" lvl="0" indent="0" algn="l" rtl="0">
              <a:spcBef>
                <a:spcPts val="0"/>
              </a:spcBef>
              <a:spcAft>
                <a:spcPts val="0"/>
              </a:spcAft>
              <a:buNone/>
            </a:pPr>
            <a:r>
              <a:rPr lang="en" sz="1200">
                <a:solidFill>
                  <a:srgbClr val="374151"/>
                </a:solidFill>
                <a:highlight>
                  <a:srgbClr val="F7F7F8"/>
                </a:highlight>
                <a:latin typeface="Montserrat"/>
                <a:ea typeface="Montserrat"/>
                <a:cs typeface="Montserrat"/>
                <a:sym typeface="Montserrat"/>
              </a:rPr>
              <a:t>“From looking up your dinner menu to ordering the missing ingredients, from recommending a  restaurant based on your choices to booking a table in the best option available, </a:t>
            </a:r>
            <a:r>
              <a:rPr lang="en" sz="1200" b="1">
                <a:solidFill>
                  <a:srgbClr val="374151"/>
                </a:solidFill>
                <a:highlight>
                  <a:srgbClr val="F7F7F8"/>
                </a:highlight>
                <a:latin typeface="Montserrat"/>
                <a:ea typeface="Montserrat"/>
                <a:cs typeface="Montserrat"/>
                <a:sym typeface="Montserrat"/>
              </a:rPr>
              <a:t>ChatGPT can now do anything, well almost anything!”</a:t>
            </a:r>
            <a:endParaRPr sz="1200" b="1">
              <a:solidFill>
                <a:srgbClr val="374151"/>
              </a:solidFill>
              <a:highlight>
                <a:srgbClr val="F7F7F8"/>
              </a:highlight>
              <a:latin typeface="Montserrat"/>
              <a:ea typeface="Montserrat"/>
              <a:cs typeface="Montserrat"/>
              <a:sym typeface="Montserrat"/>
            </a:endParaRPr>
          </a:p>
          <a:p>
            <a:pPr marL="0" lvl="0" indent="0" algn="l" rtl="0">
              <a:spcBef>
                <a:spcPts val="0"/>
              </a:spcBef>
              <a:spcAft>
                <a:spcPts val="0"/>
              </a:spcAft>
              <a:buNone/>
            </a:pPr>
            <a:endParaRPr sz="1200" b="1">
              <a:solidFill>
                <a:srgbClr val="374151"/>
              </a:solidFill>
              <a:highlight>
                <a:srgbClr val="F7F7F8"/>
              </a:highlight>
              <a:latin typeface="Montserrat"/>
              <a:ea typeface="Montserrat"/>
              <a:cs typeface="Montserrat"/>
              <a:sym typeface="Montserrat"/>
            </a:endParaRPr>
          </a:p>
        </p:txBody>
      </p:sp>
      <p:cxnSp>
        <p:nvCxnSpPr>
          <p:cNvPr id="750" name="Google Shape;750;p85"/>
          <p:cNvCxnSpPr>
            <a:endCxn id="749" idx="1"/>
          </p:cNvCxnSpPr>
          <p:nvPr/>
        </p:nvCxnSpPr>
        <p:spPr>
          <a:xfrm rot="10800000" flipH="1">
            <a:off x="5327825" y="2727075"/>
            <a:ext cx="905700" cy="15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86"/>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New News </a:t>
            </a:r>
            <a:endParaRPr/>
          </a:p>
        </p:txBody>
      </p:sp>
      <p:sp>
        <p:nvSpPr>
          <p:cNvPr id="756" name="Google Shape;756;p86"/>
          <p:cNvSpPr txBox="1">
            <a:spLocks noGrp="1"/>
          </p:cNvSpPr>
          <p:nvPr>
            <p:ph type="body" idx="1"/>
          </p:nvPr>
        </p:nvSpPr>
        <p:spPr>
          <a:xfrm>
            <a:off x="4143475" y="676275"/>
            <a:ext cx="4791300" cy="40011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a:highlight>
                  <a:srgbClr val="FFFFFF"/>
                </a:highlight>
              </a:rPr>
              <a:t>Wharton professor Ethan Mollick used a combination of AI tools to launch a new educational game.</a:t>
            </a:r>
            <a:endParaRPr sz="1300">
              <a:highlight>
                <a:srgbClr val="FFFFFF"/>
              </a:highlight>
            </a:endParaRPr>
          </a:p>
          <a:p>
            <a:pPr marL="0" lvl="0" indent="0" algn="l" rtl="0">
              <a:lnSpc>
                <a:spcPct val="115000"/>
              </a:lnSpc>
              <a:spcBef>
                <a:spcPts val="1200"/>
              </a:spcBef>
              <a:spcAft>
                <a:spcPts val="0"/>
              </a:spcAft>
              <a:buNone/>
            </a:pPr>
            <a:r>
              <a:rPr lang="en" sz="1300">
                <a:highlight>
                  <a:srgbClr val="FFFFFF"/>
                </a:highlight>
              </a:rPr>
              <a:t>He was able to conduct market research, create an email campaign, design a website, and craft a social media campaign, among other tasks—</a:t>
            </a:r>
            <a:r>
              <a:rPr lang="en" sz="1300" b="1">
                <a:highlight>
                  <a:srgbClr val="FFFFFF"/>
                </a:highlight>
              </a:rPr>
              <a:t>in just 30 minutes.</a:t>
            </a:r>
            <a:endParaRPr sz="1300" b="1">
              <a:highlight>
                <a:srgbClr val="FFFFFF"/>
              </a:highlight>
            </a:endParaRPr>
          </a:p>
          <a:p>
            <a:pPr marL="0" lvl="0" indent="0" algn="l" rtl="0">
              <a:lnSpc>
                <a:spcPct val="115000"/>
              </a:lnSpc>
              <a:spcBef>
                <a:spcPts val="1200"/>
              </a:spcBef>
              <a:spcAft>
                <a:spcPts val="0"/>
              </a:spcAft>
              <a:buNone/>
            </a:pPr>
            <a:r>
              <a:rPr lang="en" sz="1300">
                <a:highlight>
                  <a:srgbClr val="FFFFFF"/>
                </a:highlight>
              </a:rPr>
              <a:t>Mollick used </a:t>
            </a:r>
            <a:r>
              <a:rPr lang="en" sz="1300" b="1">
                <a:highlight>
                  <a:srgbClr val="FFFFFF"/>
                </a:highlight>
              </a:rPr>
              <a:t>no more than 20 inputs, actions, or prompts</a:t>
            </a:r>
            <a:r>
              <a:rPr lang="en" sz="1300">
                <a:highlight>
                  <a:srgbClr val="FFFFFF"/>
                </a:highlight>
              </a:rPr>
              <a:t> to generate:</a:t>
            </a:r>
            <a:endParaRPr sz="1300">
              <a:highlight>
                <a:srgbClr val="FFFFFF"/>
              </a:highlight>
            </a:endParaRPr>
          </a:p>
          <a:p>
            <a:pPr marL="457200" lvl="0" indent="-311150" algn="l" rtl="0">
              <a:lnSpc>
                <a:spcPct val="115000"/>
              </a:lnSpc>
              <a:spcBef>
                <a:spcPts val="1200"/>
              </a:spcBef>
              <a:spcAft>
                <a:spcPts val="0"/>
              </a:spcAft>
              <a:buSzPts val="1300"/>
              <a:buChar char="●"/>
            </a:pPr>
            <a:r>
              <a:rPr lang="en" sz="1300">
                <a:highlight>
                  <a:srgbClr val="FFFFFF"/>
                </a:highlight>
              </a:rPr>
              <a:t>9,200 words of content (emails, social posts, etc.)</a:t>
            </a:r>
            <a:endParaRPr sz="1300">
              <a:highlight>
                <a:srgbClr val="FFFFFF"/>
              </a:highlight>
            </a:endParaRPr>
          </a:p>
          <a:p>
            <a:pPr marL="457200" lvl="0" indent="-311150" algn="l" rtl="0">
              <a:lnSpc>
                <a:spcPct val="115000"/>
              </a:lnSpc>
              <a:spcBef>
                <a:spcPts val="0"/>
              </a:spcBef>
              <a:spcAft>
                <a:spcPts val="0"/>
              </a:spcAft>
              <a:buSzPts val="1300"/>
              <a:buChar char="●"/>
            </a:pPr>
            <a:r>
              <a:rPr lang="en" sz="1300">
                <a:highlight>
                  <a:srgbClr val="FFFFFF"/>
                </a:highlight>
              </a:rPr>
              <a:t>A working HTML/CSS file</a:t>
            </a:r>
            <a:endParaRPr sz="1300">
              <a:highlight>
                <a:srgbClr val="FFFFFF"/>
              </a:highlight>
            </a:endParaRPr>
          </a:p>
          <a:p>
            <a:pPr marL="457200" lvl="0" indent="-311150" algn="l" rtl="0">
              <a:lnSpc>
                <a:spcPct val="115000"/>
              </a:lnSpc>
              <a:spcBef>
                <a:spcPts val="0"/>
              </a:spcBef>
              <a:spcAft>
                <a:spcPts val="0"/>
              </a:spcAft>
              <a:buSzPts val="1300"/>
              <a:buChar char="●"/>
            </a:pPr>
            <a:r>
              <a:rPr lang="en" sz="1300">
                <a:highlight>
                  <a:srgbClr val="FFFFFF"/>
                </a:highlight>
              </a:rPr>
              <a:t>12 images</a:t>
            </a:r>
            <a:endParaRPr sz="1300">
              <a:highlight>
                <a:srgbClr val="FFFFFF"/>
              </a:highlight>
            </a:endParaRPr>
          </a:p>
          <a:p>
            <a:pPr marL="457200" lvl="0" indent="-311150" algn="l" rtl="0">
              <a:lnSpc>
                <a:spcPct val="115000"/>
              </a:lnSpc>
              <a:spcBef>
                <a:spcPts val="0"/>
              </a:spcBef>
              <a:spcAft>
                <a:spcPts val="0"/>
              </a:spcAft>
              <a:buSzPts val="1300"/>
              <a:buChar char="●"/>
            </a:pPr>
            <a:r>
              <a:rPr lang="en" sz="1300">
                <a:highlight>
                  <a:srgbClr val="FFFFFF"/>
                </a:highlight>
              </a:rPr>
              <a:t>A voice file</a:t>
            </a:r>
            <a:endParaRPr sz="1300">
              <a:highlight>
                <a:srgbClr val="FFFFFF"/>
              </a:highlight>
            </a:endParaRPr>
          </a:p>
          <a:p>
            <a:pPr marL="457200" lvl="0" indent="-311150" algn="l" rtl="0">
              <a:lnSpc>
                <a:spcPct val="115000"/>
              </a:lnSpc>
              <a:spcBef>
                <a:spcPts val="0"/>
              </a:spcBef>
              <a:spcAft>
                <a:spcPts val="0"/>
              </a:spcAft>
              <a:buSzPts val="1300"/>
              <a:buChar char="●"/>
            </a:pPr>
            <a:r>
              <a:rPr lang="en" sz="1300">
                <a:highlight>
                  <a:srgbClr val="FFFFFF"/>
                </a:highlight>
              </a:rPr>
              <a:t>A movie file </a:t>
            </a:r>
            <a:endParaRPr sz="1300"/>
          </a:p>
        </p:txBody>
      </p:sp>
      <p:sp>
        <p:nvSpPr>
          <p:cNvPr id="757" name="Google Shape;757;p86"/>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25</a:t>
            </a:fld>
            <a:endParaRPr/>
          </a:p>
        </p:txBody>
      </p:sp>
      <p:sp>
        <p:nvSpPr>
          <p:cNvPr id="758" name="Google Shape;758;p86"/>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endParaRPr/>
          </a:p>
        </p:txBody>
      </p:sp>
      <p:pic>
        <p:nvPicPr>
          <p:cNvPr id="759" name="Google Shape;759;p86"/>
          <p:cNvPicPr preferRelativeResize="0"/>
          <p:nvPr/>
        </p:nvPicPr>
        <p:blipFill>
          <a:blip r:embed="rId3">
            <a:alphaModFix/>
          </a:blip>
          <a:stretch>
            <a:fillRect/>
          </a:stretch>
        </p:blipFill>
        <p:spPr>
          <a:xfrm>
            <a:off x="322326" y="676275"/>
            <a:ext cx="3821150" cy="27334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4"/>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Google Search – Artificial Intelligence</a:t>
            </a:r>
            <a:endParaRPr/>
          </a:p>
        </p:txBody>
      </p:sp>
      <p:sp>
        <p:nvSpPr>
          <p:cNvPr id="540" name="Google Shape;540;p64"/>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3</a:t>
            </a:fld>
            <a:endParaRPr/>
          </a:p>
        </p:txBody>
      </p:sp>
      <p:sp>
        <p:nvSpPr>
          <p:cNvPr id="541" name="Google Shape;541;p64"/>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542" name="Google Shape;542;p64"/>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pic>
        <p:nvPicPr>
          <p:cNvPr id="543" name="Google Shape;543;p64"/>
          <p:cNvPicPr preferRelativeResize="0"/>
          <p:nvPr/>
        </p:nvPicPr>
        <p:blipFill>
          <a:blip r:embed="rId4">
            <a:alphaModFix/>
          </a:blip>
          <a:stretch>
            <a:fillRect/>
          </a:stretch>
        </p:blipFill>
        <p:spPr>
          <a:xfrm>
            <a:off x="152400" y="1442413"/>
            <a:ext cx="8839202" cy="241993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65"/>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What is “artificial intelligence?”</a:t>
            </a:r>
            <a:endParaRPr/>
          </a:p>
        </p:txBody>
      </p:sp>
      <p:sp>
        <p:nvSpPr>
          <p:cNvPr id="549" name="Google Shape;549;p65"/>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4</a:t>
            </a:fld>
            <a:endParaRPr/>
          </a:p>
        </p:txBody>
      </p:sp>
      <p:sp>
        <p:nvSpPr>
          <p:cNvPr id="550" name="Google Shape;550;p65"/>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551" name="Google Shape;551;p65"/>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sp>
        <p:nvSpPr>
          <p:cNvPr id="552" name="Google Shape;552;p65"/>
          <p:cNvSpPr txBox="1">
            <a:spLocks noGrp="1"/>
          </p:cNvSpPr>
          <p:nvPr>
            <p:ph type="body" idx="1"/>
          </p:nvPr>
        </p:nvSpPr>
        <p:spPr>
          <a:xfrm>
            <a:off x="381000" y="676275"/>
            <a:ext cx="8349000" cy="3857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Artificial Intelligence (AI) refers to the ability of </a:t>
            </a:r>
            <a:r>
              <a:rPr lang="en" sz="1400" b="1"/>
              <a:t>machines to perform tasks that typically require human intelligence</a:t>
            </a:r>
            <a:r>
              <a:rPr lang="en" sz="1400"/>
              <a:t>, such as learning, problem-solving, decision-making, perception, and natural language processing. </a:t>
            </a:r>
            <a:endParaRPr sz="1400"/>
          </a:p>
          <a:p>
            <a:pPr marL="0" lvl="0" indent="0" algn="l" rtl="0">
              <a:spcBef>
                <a:spcPts val="1200"/>
              </a:spcBef>
              <a:spcAft>
                <a:spcPts val="1200"/>
              </a:spcAft>
              <a:buNone/>
            </a:pP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66"/>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How is artificial intelligence used in our everyday lives?</a:t>
            </a:r>
            <a:endParaRPr/>
          </a:p>
        </p:txBody>
      </p:sp>
      <p:sp>
        <p:nvSpPr>
          <p:cNvPr id="558" name="Google Shape;558;p66"/>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5</a:t>
            </a:fld>
            <a:endParaRPr/>
          </a:p>
        </p:txBody>
      </p:sp>
      <p:sp>
        <p:nvSpPr>
          <p:cNvPr id="559" name="Google Shape;559;p66"/>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560" name="Google Shape;560;p66"/>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sp>
        <p:nvSpPr>
          <p:cNvPr id="561" name="Google Shape;561;p66"/>
          <p:cNvSpPr txBox="1">
            <a:spLocks noGrp="1"/>
          </p:cNvSpPr>
          <p:nvPr>
            <p:ph type="body" idx="1"/>
          </p:nvPr>
        </p:nvSpPr>
        <p:spPr>
          <a:xfrm>
            <a:off x="381000" y="676275"/>
            <a:ext cx="8349000" cy="38577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en" sz="1400" b="1"/>
              <a:t>Personal assistants:</a:t>
            </a:r>
            <a:r>
              <a:rPr lang="en" sz="1400"/>
              <a:t> Siri, Alexa, and Google Assistant help us with things like setting reminders, scheduling appointments, or playing music</a:t>
            </a:r>
            <a:endParaRPr sz="1400"/>
          </a:p>
          <a:p>
            <a:pPr marL="457200" lvl="0" indent="-317500" algn="l" rtl="0">
              <a:spcBef>
                <a:spcPts val="0"/>
              </a:spcBef>
              <a:spcAft>
                <a:spcPts val="0"/>
              </a:spcAft>
              <a:buSzPts val="1400"/>
              <a:buChar char="●"/>
            </a:pPr>
            <a:r>
              <a:rPr lang="en" sz="1400" b="1"/>
              <a:t>Image recognition: </a:t>
            </a:r>
            <a:r>
              <a:rPr lang="en" sz="1400"/>
              <a:t>facial recognition in security systems, object recognition in autonomous vehicles, and product recognition in online shopping</a:t>
            </a:r>
            <a:endParaRPr sz="1400"/>
          </a:p>
          <a:p>
            <a:pPr marL="457200" lvl="0" indent="-317500" algn="l" rtl="0">
              <a:spcBef>
                <a:spcPts val="0"/>
              </a:spcBef>
              <a:spcAft>
                <a:spcPts val="0"/>
              </a:spcAft>
              <a:buSzPts val="1400"/>
              <a:buChar char="●"/>
            </a:pPr>
            <a:r>
              <a:rPr lang="en" sz="1400" b="1"/>
              <a:t>Social media: </a:t>
            </a:r>
            <a:r>
              <a:rPr lang="en" sz="1400"/>
              <a:t>personalized user experiences, suggested content, and removal of inappropriate content</a:t>
            </a:r>
            <a:endParaRPr sz="1400"/>
          </a:p>
          <a:p>
            <a:pPr marL="457200" lvl="0" indent="-317500" algn="l" rtl="0">
              <a:spcBef>
                <a:spcPts val="0"/>
              </a:spcBef>
              <a:spcAft>
                <a:spcPts val="0"/>
              </a:spcAft>
              <a:buSzPts val="1400"/>
              <a:buChar char="●"/>
            </a:pPr>
            <a:r>
              <a:rPr lang="en" sz="1400" b="1"/>
              <a:t>Online shopping:</a:t>
            </a:r>
            <a:r>
              <a:rPr lang="en" sz="1400"/>
              <a:t> personalized product recommendations, optimization of pricing and promotions</a:t>
            </a:r>
            <a:endParaRPr sz="1400"/>
          </a:p>
          <a:p>
            <a:pPr marL="457200" lvl="0" indent="-317500" algn="l" rtl="0">
              <a:spcBef>
                <a:spcPts val="0"/>
              </a:spcBef>
              <a:spcAft>
                <a:spcPts val="0"/>
              </a:spcAft>
              <a:buSzPts val="1400"/>
              <a:buChar char="●"/>
            </a:pPr>
            <a:r>
              <a:rPr lang="en" sz="1400" b="1"/>
              <a:t>Healthcare: </a:t>
            </a:r>
            <a:r>
              <a:rPr lang="en" sz="1400"/>
              <a:t>analyzing medical images, diagnosing diseases, and developing personalized treatment plans</a:t>
            </a:r>
            <a:endParaRPr sz="1400"/>
          </a:p>
          <a:p>
            <a:pPr marL="457200" lvl="0" indent="-317500" algn="l" rtl="0">
              <a:spcBef>
                <a:spcPts val="0"/>
              </a:spcBef>
              <a:spcAft>
                <a:spcPts val="0"/>
              </a:spcAft>
              <a:buSzPts val="1400"/>
              <a:buChar char="●"/>
            </a:pPr>
            <a:r>
              <a:rPr lang="en" sz="1400" b="1"/>
              <a:t>Financial services: </a:t>
            </a:r>
            <a:r>
              <a:rPr lang="en" sz="1400"/>
              <a:t>fraud detection, credit scoring, and investment analysis</a:t>
            </a:r>
            <a:endParaRPr sz="1400"/>
          </a:p>
          <a:p>
            <a:pPr marL="457200" lvl="0" indent="-317500" algn="l" rtl="0">
              <a:spcBef>
                <a:spcPts val="0"/>
              </a:spcBef>
              <a:spcAft>
                <a:spcPts val="0"/>
              </a:spcAft>
              <a:buSzPts val="1400"/>
              <a:buChar char="●"/>
            </a:pPr>
            <a:r>
              <a:rPr lang="en" sz="1400" b="1"/>
              <a:t>Education: </a:t>
            </a:r>
            <a:r>
              <a:rPr lang="en" sz="1400"/>
              <a:t>development of personalized learning programs, assessing student performance and improving accessibility for students with disabilities</a:t>
            </a:r>
            <a:endParaRPr sz="14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67"/>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What about “AGI” (Artificial General Intelligence)?</a:t>
            </a:r>
            <a:endParaRPr/>
          </a:p>
        </p:txBody>
      </p:sp>
      <p:sp>
        <p:nvSpPr>
          <p:cNvPr id="567" name="Google Shape;567;p67"/>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568" name="Google Shape;568;p67"/>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569" name="Google Shape;569;p67"/>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pic>
        <p:nvPicPr>
          <p:cNvPr id="570" name="Google Shape;570;p67"/>
          <p:cNvPicPr preferRelativeResize="0"/>
          <p:nvPr/>
        </p:nvPicPr>
        <p:blipFill>
          <a:blip r:embed="rId4">
            <a:alphaModFix/>
          </a:blip>
          <a:stretch>
            <a:fillRect/>
          </a:stretch>
        </p:blipFill>
        <p:spPr>
          <a:xfrm>
            <a:off x="381000" y="3260550"/>
            <a:ext cx="3943551" cy="1100950"/>
          </a:xfrm>
          <a:prstGeom prst="rect">
            <a:avLst/>
          </a:prstGeom>
          <a:noFill/>
          <a:ln>
            <a:noFill/>
          </a:ln>
        </p:spPr>
      </p:pic>
      <p:pic>
        <p:nvPicPr>
          <p:cNvPr id="571" name="Google Shape;571;p67"/>
          <p:cNvPicPr preferRelativeResize="0"/>
          <p:nvPr/>
        </p:nvPicPr>
        <p:blipFill rotWithShape="1">
          <a:blip r:embed="rId5">
            <a:alphaModFix/>
          </a:blip>
          <a:srcRect l="5461" r="5300"/>
          <a:stretch/>
        </p:blipFill>
        <p:spPr>
          <a:xfrm>
            <a:off x="499425" y="697975"/>
            <a:ext cx="5033075" cy="2417100"/>
          </a:xfrm>
          <a:prstGeom prst="rect">
            <a:avLst/>
          </a:prstGeom>
          <a:noFill/>
          <a:ln>
            <a:noFill/>
          </a:ln>
        </p:spPr>
      </p:pic>
      <p:sp>
        <p:nvSpPr>
          <p:cNvPr id="572" name="Google Shape;572;p67"/>
          <p:cNvSpPr txBox="1"/>
          <p:nvPr/>
        </p:nvSpPr>
        <p:spPr>
          <a:xfrm>
            <a:off x="5722525" y="697975"/>
            <a:ext cx="3000000" cy="3324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ontserrat"/>
                <a:ea typeface="Montserrat"/>
                <a:cs typeface="Montserrat"/>
                <a:sym typeface="Montserrat"/>
              </a:rPr>
              <a:t>From Microsoft Researchers:</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200">
                <a:solidFill>
                  <a:schemeClr val="dk1"/>
                </a:solidFill>
                <a:latin typeface="Montserrat"/>
                <a:ea typeface="Montserrat"/>
                <a:cs typeface="Montserrat"/>
                <a:sym typeface="Montserrat"/>
              </a:rPr>
              <a:t>"We demonstrate that, beyond its mastery of language, GPT-4 can solve novel and difficult tasks that span mathematics, coding, vision, medicine, law, psychology and more, without needing any special prompting,"</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r>
              <a:rPr lang="en" sz="1200">
                <a:solidFill>
                  <a:schemeClr val="dk1"/>
                </a:solidFill>
                <a:latin typeface="Montserrat"/>
                <a:ea typeface="Montserrat"/>
                <a:cs typeface="Montserrat"/>
                <a:sym typeface="Montserrat"/>
              </a:rPr>
              <a:t>"Given the breadth and depth of GPT-4's capabilities," they continue, "</a:t>
            </a:r>
            <a:r>
              <a:rPr lang="en" sz="1200" b="1">
                <a:solidFill>
                  <a:schemeClr val="dk1"/>
                </a:solidFill>
                <a:latin typeface="Montserrat"/>
                <a:ea typeface="Montserrat"/>
                <a:cs typeface="Montserrat"/>
                <a:sym typeface="Montserrat"/>
              </a:rPr>
              <a:t>we believe that it could reasonably be viewed as an early (yet still incomplete) version of an artificial general intelligence (AGI) system</a:t>
            </a:r>
            <a:r>
              <a:rPr lang="en" sz="1200">
                <a:solidFill>
                  <a:schemeClr val="dk1"/>
                </a:solidFill>
                <a:latin typeface="Montserrat"/>
                <a:ea typeface="Montserrat"/>
                <a:cs typeface="Montserrat"/>
                <a:sym typeface="Montserrat"/>
              </a:rPr>
              <a:t>."</a:t>
            </a:r>
            <a:endParaRPr sz="1200">
              <a:solidFill>
                <a:schemeClr val="dk1"/>
              </a:solidFill>
              <a:latin typeface="Montserrat"/>
              <a:ea typeface="Montserrat"/>
              <a:cs typeface="Montserrat"/>
              <a:sym typeface="Montserra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68"/>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Artificial intelligence in Marketing Agencies</a:t>
            </a:r>
            <a:endParaRPr/>
          </a:p>
        </p:txBody>
      </p:sp>
      <p:sp>
        <p:nvSpPr>
          <p:cNvPr id="578" name="Google Shape;578;p68"/>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7</a:t>
            </a:fld>
            <a:endParaRPr/>
          </a:p>
        </p:txBody>
      </p:sp>
      <p:sp>
        <p:nvSpPr>
          <p:cNvPr id="579" name="Google Shape;579;p68"/>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580" name="Google Shape;580;p68"/>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sp>
        <p:nvSpPr>
          <p:cNvPr id="581" name="Google Shape;581;p68"/>
          <p:cNvSpPr txBox="1">
            <a:spLocks noGrp="1"/>
          </p:cNvSpPr>
          <p:nvPr>
            <p:ph type="body" idx="1"/>
          </p:nvPr>
        </p:nvSpPr>
        <p:spPr>
          <a:xfrm>
            <a:off x="381000" y="676275"/>
            <a:ext cx="8349000" cy="3857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400"/>
              <a:t>AI will </a:t>
            </a:r>
            <a:r>
              <a:rPr lang="en" sz="1400" u="sng"/>
              <a:t>transform agency processes</a:t>
            </a:r>
            <a:r>
              <a:rPr lang="en" sz="1400"/>
              <a:t> from top to bottom with tools that impact: </a:t>
            </a:r>
            <a:endParaRPr sz="1400"/>
          </a:p>
          <a:p>
            <a:pPr marL="457200" lvl="0" indent="-317500" algn="l" rtl="0">
              <a:spcBef>
                <a:spcPts val="1200"/>
              </a:spcBef>
              <a:spcAft>
                <a:spcPts val="0"/>
              </a:spcAft>
              <a:buSzPts val="1400"/>
              <a:buChar char="●"/>
            </a:pPr>
            <a:r>
              <a:rPr lang="en" sz="1400"/>
              <a:t>Process automation </a:t>
            </a:r>
            <a:endParaRPr sz="1400"/>
          </a:p>
          <a:p>
            <a:pPr marL="457200" lvl="0" indent="-317500" algn="l" rtl="0">
              <a:spcBef>
                <a:spcPts val="0"/>
              </a:spcBef>
              <a:spcAft>
                <a:spcPts val="0"/>
              </a:spcAft>
              <a:buSzPts val="1400"/>
              <a:buChar char="●"/>
            </a:pPr>
            <a:r>
              <a:rPr lang="en" sz="1400"/>
              <a:t>Website development </a:t>
            </a:r>
            <a:endParaRPr sz="1400"/>
          </a:p>
          <a:p>
            <a:pPr marL="457200" lvl="0" indent="-317500" algn="l" rtl="0">
              <a:spcBef>
                <a:spcPts val="0"/>
              </a:spcBef>
              <a:spcAft>
                <a:spcPts val="0"/>
              </a:spcAft>
              <a:buSzPts val="1400"/>
              <a:buChar char="●"/>
            </a:pPr>
            <a:r>
              <a:rPr lang="en" sz="1400"/>
              <a:t>AI art generators </a:t>
            </a:r>
            <a:endParaRPr sz="1400"/>
          </a:p>
          <a:p>
            <a:pPr marL="457200" lvl="0" indent="-317500" algn="l" rtl="0">
              <a:spcBef>
                <a:spcPts val="0"/>
              </a:spcBef>
              <a:spcAft>
                <a:spcPts val="0"/>
              </a:spcAft>
              <a:buSzPts val="1400"/>
              <a:buChar char="●"/>
            </a:pPr>
            <a:r>
              <a:rPr lang="en" sz="1400"/>
              <a:t>Content generators</a:t>
            </a:r>
            <a:endParaRPr sz="1400"/>
          </a:p>
          <a:p>
            <a:pPr marL="457200" lvl="0" indent="-317500" algn="l" rtl="0">
              <a:spcBef>
                <a:spcPts val="0"/>
              </a:spcBef>
              <a:spcAft>
                <a:spcPts val="0"/>
              </a:spcAft>
              <a:buSzPts val="1400"/>
              <a:buChar char="●"/>
            </a:pPr>
            <a:r>
              <a:rPr lang="en" sz="1400"/>
              <a:t>Data and analytics </a:t>
            </a:r>
            <a:endParaRPr sz="1400"/>
          </a:p>
          <a:p>
            <a:pPr marL="457200" lvl="0" indent="-317500" algn="l" rtl="0">
              <a:spcBef>
                <a:spcPts val="0"/>
              </a:spcBef>
              <a:spcAft>
                <a:spcPts val="0"/>
              </a:spcAft>
              <a:buSzPts val="1400"/>
              <a:buChar char="●"/>
            </a:pPr>
            <a:r>
              <a:rPr lang="en" sz="1400"/>
              <a:t>Customer experience tools</a:t>
            </a:r>
            <a:endParaRPr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69"/>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Content Generation Tools – </a:t>
            </a:r>
            <a:r>
              <a:rPr lang="en" u="sng"/>
              <a:t>Just Copy</a:t>
            </a:r>
            <a:endParaRPr u="sng"/>
          </a:p>
        </p:txBody>
      </p:sp>
      <p:sp>
        <p:nvSpPr>
          <p:cNvPr id="587" name="Google Shape;587;p69"/>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8</a:t>
            </a:fld>
            <a:endParaRPr/>
          </a:p>
        </p:txBody>
      </p:sp>
      <p:sp>
        <p:nvSpPr>
          <p:cNvPr id="588" name="Google Shape;588;p69"/>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589" name="Google Shape;589;p69"/>
          <p:cNvPicPr preferRelativeResize="0"/>
          <p:nvPr/>
        </p:nvPicPr>
        <p:blipFill>
          <a:blip r:embed="rId3">
            <a:alphaModFix/>
          </a:blip>
          <a:stretch>
            <a:fillRect/>
          </a:stretch>
        </p:blipFill>
        <p:spPr>
          <a:xfrm>
            <a:off x="551400" y="988500"/>
            <a:ext cx="1047750" cy="333375"/>
          </a:xfrm>
          <a:prstGeom prst="rect">
            <a:avLst/>
          </a:prstGeom>
          <a:noFill/>
          <a:ln>
            <a:noFill/>
          </a:ln>
        </p:spPr>
      </p:pic>
      <p:pic>
        <p:nvPicPr>
          <p:cNvPr id="590" name="Google Shape;590;p69"/>
          <p:cNvPicPr preferRelativeResize="0"/>
          <p:nvPr/>
        </p:nvPicPr>
        <p:blipFill>
          <a:blip r:embed="rId4">
            <a:alphaModFix/>
          </a:blip>
          <a:stretch>
            <a:fillRect/>
          </a:stretch>
        </p:blipFill>
        <p:spPr>
          <a:xfrm>
            <a:off x="2118675" y="694225"/>
            <a:ext cx="774073" cy="747674"/>
          </a:xfrm>
          <a:prstGeom prst="rect">
            <a:avLst/>
          </a:prstGeom>
          <a:noFill/>
          <a:ln>
            <a:noFill/>
          </a:ln>
        </p:spPr>
      </p:pic>
      <p:pic>
        <p:nvPicPr>
          <p:cNvPr id="591" name="Google Shape;591;p69"/>
          <p:cNvPicPr preferRelativeResize="0"/>
          <p:nvPr/>
        </p:nvPicPr>
        <p:blipFill>
          <a:blip r:embed="rId5">
            <a:alphaModFix/>
          </a:blip>
          <a:stretch>
            <a:fillRect/>
          </a:stretch>
        </p:blipFill>
        <p:spPr>
          <a:xfrm>
            <a:off x="3412275" y="913976"/>
            <a:ext cx="1047750" cy="308160"/>
          </a:xfrm>
          <a:prstGeom prst="rect">
            <a:avLst/>
          </a:prstGeom>
          <a:noFill/>
          <a:ln>
            <a:noFill/>
          </a:ln>
        </p:spPr>
      </p:pic>
      <p:pic>
        <p:nvPicPr>
          <p:cNvPr id="592" name="Google Shape;592;p69"/>
          <p:cNvPicPr preferRelativeResize="0"/>
          <p:nvPr/>
        </p:nvPicPr>
        <p:blipFill>
          <a:blip r:embed="rId6">
            <a:alphaModFix/>
          </a:blip>
          <a:stretch>
            <a:fillRect/>
          </a:stretch>
        </p:blipFill>
        <p:spPr>
          <a:xfrm>
            <a:off x="4979550" y="901387"/>
            <a:ext cx="1047750" cy="507606"/>
          </a:xfrm>
          <a:prstGeom prst="rect">
            <a:avLst/>
          </a:prstGeom>
          <a:noFill/>
          <a:ln>
            <a:noFill/>
          </a:ln>
        </p:spPr>
      </p:pic>
      <p:pic>
        <p:nvPicPr>
          <p:cNvPr id="593" name="Google Shape;593;p69"/>
          <p:cNvPicPr preferRelativeResize="0"/>
          <p:nvPr/>
        </p:nvPicPr>
        <p:blipFill>
          <a:blip r:embed="rId7">
            <a:alphaModFix/>
          </a:blip>
          <a:stretch>
            <a:fillRect/>
          </a:stretch>
        </p:blipFill>
        <p:spPr>
          <a:xfrm>
            <a:off x="471718" y="3177212"/>
            <a:ext cx="1646969" cy="423825"/>
          </a:xfrm>
          <a:prstGeom prst="rect">
            <a:avLst/>
          </a:prstGeom>
          <a:noFill/>
          <a:ln>
            <a:noFill/>
          </a:ln>
        </p:spPr>
      </p:pic>
      <p:pic>
        <p:nvPicPr>
          <p:cNvPr id="594" name="Google Shape;594;p69"/>
          <p:cNvPicPr preferRelativeResize="0"/>
          <p:nvPr/>
        </p:nvPicPr>
        <p:blipFill>
          <a:blip r:embed="rId8">
            <a:alphaModFix/>
          </a:blip>
          <a:stretch>
            <a:fillRect/>
          </a:stretch>
        </p:blipFill>
        <p:spPr>
          <a:xfrm>
            <a:off x="551398" y="1775450"/>
            <a:ext cx="1487599" cy="352500"/>
          </a:xfrm>
          <a:prstGeom prst="rect">
            <a:avLst/>
          </a:prstGeom>
          <a:noFill/>
          <a:ln>
            <a:noFill/>
          </a:ln>
        </p:spPr>
      </p:pic>
      <p:pic>
        <p:nvPicPr>
          <p:cNvPr id="595" name="Google Shape;595;p69"/>
          <p:cNvPicPr preferRelativeResize="0"/>
          <p:nvPr/>
        </p:nvPicPr>
        <p:blipFill rotWithShape="1">
          <a:blip r:embed="rId9">
            <a:alphaModFix/>
          </a:blip>
          <a:srcRect t="30959" b="34418"/>
          <a:stretch/>
        </p:blipFill>
        <p:spPr>
          <a:xfrm>
            <a:off x="2355250" y="1775450"/>
            <a:ext cx="1948599" cy="352499"/>
          </a:xfrm>
          <a:prstGeom prst="rect">
            <a:avLst/>
          </a:prstGeom>
          <a:noFill/>
          <a:ln>
            <a:noFill/>
          </a:ln>
        </p:spPr>
      </p:pic>
      <p:pic>
        <p:nvPicPr>
          <p:cNvPr id="596" name="Google Shape;596;p69"/>
          <p:cNvPicPr preferRelativeResize="0"/>
          <p:nvPr/>
        </p:nvPicPr>
        <p:blipFill>
          <a:blip r:embed="rId10">
            <a:alphaModFix/>
          </a:blip>
          <a:stretch>
            <a:fillRect/>
          </a:stretch>
        </p:blipFill>
        <p:spPr>
          <a:xfrm>
            <a:off x="4582925" y="1744475"/>
            <a:ext cx="1353600" cy="414440"/>
          </a:xfrm>
          <a:prstGeom prst="rect">
            <a:avLst/>
          </a:prstGeom>
          <a:noFill/>
          <a:ln>
            <a:noFill/>
          </a:ln>
        </p:spPr>
      </p:pic>
      <p:pic>
        <p:nvPicPr>
          <p:cNvPr id="597" name="Google Shape;597;p69"/>
          <p:cNvPicPr preferRelativeResize="0"/>
          <p:nvPr/>
        </p:nvPicPr>
        <p:blipFill>
          <a:blip r:embed="rId11">
            <a:alphaModFix/>
          </a:blip>
          <a:stretch>
            <a:fillRect/>
          </a:stretch>
        </p:blipFill>
        <p:spPr>
          <a:xfrm>
            <a:off x="2716241" y="3177200"/>
            <a:ext cx="1226608" cy="352499"/>
          </a:xfrm>
          <a:prstGeom prst="rect">
            <a:avLst/>
          </a:prstGeom>
          <a:noFill/>
          <a:ln>
            <a:noFill/>
          </a:ln>
        </p:spPr>
      </p:pic>
      <p:pic>
        <p:nvPicPr>
          <p:cNvPr id="598" name="Google Shape;598;p69"/>
          <p:cNvPicPr preferRelativeResize="0"/>
          <p:nvPr/>
        </p:nvPicPr>
        <p:blipFill>
          <a:blip r:embed="rId12">
            <a:alphaModFix/>
          </a:blip>
          <a:stretch>
            <a:fillRect/>
          </a:stretch>
        </p:blipFill>
        <p:spPr>
          <a:xfrm>
            <a:off x="471713" y="2568919"/>
            <a:ext cx="1646975" cy="301736"/>
          </a:xfrm>
          <a:prstGeom prst="rect">
            <a:avLst/>
          </a:prstGeom>
          <a:noFill/>
          <a:ln>
            <a:noFill/>
          </a:ln>
        </p:spPr>
      </p:pic>
      <p:pic>
        <p:nvPicPr>
          <p:cNvPr id="599" name="Google Shape;599;p69"/>
          <p:cNvPicPr preferRelativeResize="0"/>
          <p:nvPr/>
        </p:nvPicPr>
        <p:blipFill rotWithShape="1">
          <a:blip r:embed="rId13">
            <a:alphaModFix/>
          </a:blip>
          <a:srcRect t="21188" b="19577"/>
          <a:stretch/>
        </p:blipFill>
        <p:spPr>
          <a:xfrm>
            <a:off x="2652750" y="2509337"/>
            <a:ext cx="1353601" cy="420910"/>
          </a:xfrm>
          <a:prstGeom prst="rect">
            <a:avLst/>
          </a:prstGeom>
          <a:noFill/>
          <a:ln>
            <a:noFill/>
          </a:ln>
        </p:spPr>
      </p:pic>
      <p:pic>
        <p:nvPicPr>
          <p:cNvPr id="600" name="Google Shape;600;p69"/>
          <p:cNvPicPr preferRelativeResize="0"/>
          <p:nvPr/>
        </p:nvPicPr>
        <p:blipFill>
          <a:blip r:embed="rId14">
            <a:alphaModFix/>
          </a:blip>
          <a:stretch>
            <a:fillRect/>
          </a:stretch>
        </p:blipFill>
        <p:spPr>
          <a:xfrm>
            <a:off x="4378225" y="2509322"/>
            <a:ext cx="1770029" cy="414450"/>
          </a:xfrm>
          <a:prstGeom prst="rect">
            <a:avLst/>
          </a:prstGeom>
          <a:noFill/>
          <a:ln>
            <a:noFill/>
          </a:ln>
        </p:spPr>
      </p:pic>
      <p:pic>
        <p:nvPicPr>
          <p:cNvPr id="601" name="Google Shape;601;p69"/>
          <p:cNvPicPr preferRelativeResize="0"/>
          <p:nvPr/>
        </p:nvPicPr>
        <p:blipFill rotWithShape="1">
          <a:blip r:embed="rId15">
            <a:alphaModFix/>
          </a:blip>
          <a:srcRect t="20677" b="20144"/>
          <a:stretch/>
        </p:blipFill>
        <p:spPr>
          <a:xfrm>
            <a:off x="4660650" y="3148625"/>
            <a:ext cx="1487601" cy="409649"/>
          </a:xfrm>
          <a:prstGeom prst="rect">
            <a:avLst/>
          </a:prstGeom>
          <a:noFill/>
          <a:ln>
            <a:noFill/>
          </a:ln>
        </p:spPr>
      </p:pic>
      <p:pic>
        <p:nvPicPr>
          <p:cNvPr id="602" name="Google Shape;602;p69"/>
          <p:cNvPicPr preferRelativeResize="0"/>
          <p:nvPr/>
        </p:nvPicPr>
        <p:blipFill>
          <a:blip r:embed="rId16">
            <a:alphaModFix/>
          </a:blip>
          <a:stretch>
            <a:fillRect/>
          </a:stretch>
        </p:blipFill>
        <p:spPr>
          <a:xfrm>
            <a:off x="410200" y="3907586"/>
            <a:ext cx="1770025" cy="346639"/>
          </a:xfrm>
          <a:prstGeom prst="rect">
            <a:avLst/>
          </a:prstGeom>
          <a:noFill/>
          <a:ln>
            <a:noFill/>
          </a:ln>
        </p:spPr>
      </p:pic>
      <p:pic>
        <p:nvPicPr>
          <p:cNvPr id="603" name="Google Shape;603;p69"/>
          <p:cNvPicPr preferRelativeResize="0"/>
          <p:nvPr/>
        </p:nvPicPr>
        <p:blipFill>
          <a:blip r:embed="rId17">
            <a:alphaModFix/>
          </a:blip>
          <a:stretch>
            <a:fillRect/>
          </a:stretch>
        </p:blipFill>
        <p:spPr>
          <a:xfrm>
            <a:off x="2506063" y="3928163"/>
            <a:ext cx="1646975" cy="305486"/>
          </a:xfrm>
          <a:prstGeom prst="rect">
            <a:avLst/>
          </a:prstGeom>
          <a:noFill/>
          <a:ln>
            <a:noFill/>
          </a:ln>
        </p:spPr>
      </p:pic>
      <p:pic>
        <p:nvPicPr>
          <p:cNvPr id="604" name="Google Shape;604;p69"/>
          <p:cNvPicPr preferRelativeResize="0"/>
          <p:nvPr/>
        </p:nvPicPr>
        <p:blipFill>
          <a:blip r:embed="rId18">
            <a:alphaModFix/>
          </a:blip>
          <a:stretch>
            <a:fillRect/>
          </a:stretch>
        </p:blipFill>
        <p:spPr>
          <a:xfrm>
            <a:off x="4727651" y="3866908"/>
            <a:ext cx="1353599" cy="366740"/>
          </a:xfrm>
          <a:prstGeom prst="rect">
            <a:avLst/>
          </a:prstGeom>
          <a:noFill/>
          <a:ln>
            <a:noFill/>
          </a:ln>
        </p:spPr>
      </p:pic>
      <p:pic>
        <p:nvPicPr>
          <p:cNvPr id="605" name="Google Shape;605;p69"/>
          <p:cNvPicPr preferRelativeResize="0"/>
          <p:nvPr/>
        </p:nvPicPr>
        <p:blipFill rotWithShape="1">
          <a:blip r:embed="rId19">
            <a:alphaModFix/>
          </a:blip>
          <a:srcRect t="37139" b="34930"/>
          <a:stretch/>
        </p:blipFill>
        <p:spPr>
          <a:xfrm>
            <a:off x="380988" y="4560764"/>
            <a:ext cx="1948599" cy="284385"/>
          </a:xfrm>
          <a:prstGeom prst="rect">
            <a:avLst/>
          </a:prstGeom>
          <a:noFill/>
          <a:ln>
            <a:noFill/>
          </a:ln>
        </p:spPr>
      </p:pic>
      <p:pic>
        <p:nvPicPr>
          <p:cNvPr id="606" name="Google Shape;606;p69"/>
          <p:cNvPicPr preferRelativeResize="0"/>
          <p:nvPr/>
        </p:nvPicPr>
        <p:blipFill>
          <a:blip r:embed="rId20">
            <a:alphaModFix/>
          </a:blip>
          <a:stretch>
            <a:fillRect/>
          </a:stretch>
        </p:blipFill>
        <p:spPr>
          <a:xfrm>
            <a:off x="4660650" y="4542275"/>
            <a:ext cx="1487600" cy="261869"/>
          </a:xfrm>
          <a:prstGeom prst="rect">
            <a:avLst/>
          </a:prstGeom>
          <a:noFill/>
          <a:ln>
            <a:noFill/>
          </a:ln>
        </p:spPr>
      </p:pic>
      <p:pic>
        <p:nvPicPr>
          <p:cNvPr id="607" name="Google Shape;607;p69"/>
          <p:cNvPicPr preferRelativeResize="0"/>
          <p:nvPr/>
        </p:nvPicPr>
        <p:blipFill>
          <a:blip r:embed="rId21">
            <a:alphaModFix/>
          </a:blip>
          <a:stretch>
            <a:fillRect/>
          </a:stretch>
        </p:blipFill>
        <p:spPr>
          <a:xfrm>
            <a:off x="2881800" y="4522280"/>
            <a:ext cx="1226601" cy="301868"/>
          </a:xfrm>
          <a:prstGeom prst="rect">
            <a:avLst/>
          </a:prstGeom>
          <a:noFill/>
          <a:ln>
            <a:noFill/>
          </a:ln>
        </p:spPr>
      </p:pic>
      <p:sp>
        <p:nvSpPr>
          <p:cNvPr id="608" name="Google Shape;608;p69"/>
          <p:cNvSpPr txBox="1"/>
          <p:nvPr/>
        </p:nvSpPr>
        <p:spPr>
          <a:xfrm>
            <a:off x="6501875" y="200000"/>
            <a:ext cx="2486400" cy="480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a:solidFill>
                  <a:schemeClr val="dk1"/>
                </a:solidFill>
                <a:latin typeface="Montserrat"/>
                <a:ea typeface="Montserrat"/>
                <a:cs typeface="Montserrat"/>
                <a:sym typeface="Montserrat"/>
              </a:rPr>
              <a:t>Stuff they do…</a:t>
            </a:r>
            <a:endParaRPr sz="1200">
              <a:solidFill>
                <a:schemeClr val="dk1"/>
              </a:solidFill>
              <a:latin typeface="Montserrat"/>
              <a:ea typeface="Montserrat"/>
              <a:cs typeface="Montserrat"/>
              <a:sym typeface="Montserrat"/>
            </a:endParaRPr>
          </a:p>
          <a:p>
            <a:pPr marL="0" lvl="0" indent="0" algn="l" rtl="0">
              <a:spcBef>
                <a:spcPts val="0"/>
              </a:spcBef>
              <a:spcAft>
                <a:spcPts val="0"/>
              </a:spcAft>
              <a:buNone/>
            </a:pP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Generate human-like text</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Summarize text</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Translate languages</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Proofread and edit text</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Create product descriptions</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Generate video captions</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Generate social media posts</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Compose emails</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Personalize content</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Optimize content for SEO</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Generate reports and articles</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Create chatbot scripts</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Organize and classify content</a:t>
            </a:r>
            <a:endParaRPr sz="1200">
              <a:solidFill>
                <a:schemeClr val="dk1"/>
              </a:solidFill>
              <a:latin typeface="Montserrat"/>
              <a:ea typeface="Montserrat"/>
              <a:cs typeface="Montserrat"/>
              <a:sym typeface="Montserrat"/>
            </a:endParaRPr>
          </a:p>
          <a:p>
            <a:pPr marL="457200" lvl="0" indent="-304800" algn="l" rtl="0">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Turn existing content into new formats - like videos!!</a:t>
            </a:r>
            <a:endParaRPr sz="1200">
              <a:solidFill>
                <a:schemeClr val="dk1"/>
              </a:solidFill>
              <a:latin typeface="Montserrat"/>
              <a:ea typeface="Montserrat"/>
              <a:cs typeface="Montserrat"/>
              <a:sym typeface="Montserra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70"/>
          <p:cNvSpPr txBox="1">
            <a:spLocks noGrp="1"/>
          </p:cNvSpPr>
          <p:nvPr>
            <p:ph type="title"/>
          </p:nvPr>
        </p:nvSpPr>
        <p:spPr>
          <a:xfrm>
            <a:off x="381000" y="200000"/>
            <a:ext cx="8325000" cy="352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AI Tools</a:t>
            </a:r>
            <a:endParaRPr/>
          </a:p>
        </p:txBody>
      </p:sp>
      <p:sp>
        <p:nvSpPr>
          <p:cNvPr id="614" name="Google Shape;614;p70"/>
          <p:cNvSpPr txBox="1">
            <a:spLocks noGrp="1"/>
          </p:cNvSpPr>
          <p:nvPr>
            <p:ph type="sldNum" idx="12"/>
          </p:nvPr>
        </p:nvSpPr>
        <p:spPr>
          <a:xfrm>
            <a:off x="8729875" y="4819900"/>
            <a:ext cx="3756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t>9</a:t>
            </a:fld>
            <a:endParaRPr/>
          </a:p>
        </p:txBody>
      </p:sp>
      <p:sp>
        <p:nvSpPr>
          <p:cNvPr id="615" name="Google Shape;615;p70"/>
          <p:cNvSpPr txBox="1">
            <a:spLocks noGrp="1"/>
          </p:cNvSpPr>
          <p:nvPr>
            <p:ph type="subTitle" idx="2"/>
          </p:nvPr>
        </p:nvSpPr>
        <p:spPr>
          <a:xfrm>
            <a:off x="5715175" y="4819900"/>
            <a:ext cx="3014700" cy="253500"/>
          </a:xfrm>
          <a:prstGeom prst="rect">
            <a:avLst/>
          </a:prstGeom>
        </p:spPr>
        <p:txBody>
          <a:bodyPr spcFirstLastPara="1" wrap="square" lIns="91425" tIns="91425" rIns="91425" bIns="91425" anchor="ctr" anchorCtr="0">
            <a:noAutofit/>
          </a:bodyPr>
          <a:lstStyle/>
          <a:p>
            <a:pPr marL="0" lvl="0" indent="0" algn="r" rtl="0">
              <a:spcBef>
                <a:spcPts val="0"/>
              </a:spcBef>
              <a:spcAft>
                <a:spcPts val="1200"/>
              </a:spcAft>
              <a:buNone/>
            </a:pPr>
            <a:r>
              <a:rPr lang="en"/>
              <a:t>CONFIDENTIAL</a:t>
            </a:r>
            <a:endParaRPr/>
          </a:p>
        </p:txBody>
      </p:sp>
      <p:pic>
        <p:nvPicPr>
          <p:cNvPr id="616" name="Google Shape;616;p70"/>
          <p:cNvPicPr preferRelativeResize="0">
            <a:picLocks noGrp="1"/>
          </p:cNvPicPr>
          <p:nvPr>
            <p:ph type="pic" idx="3"/>
          </p:nvPr>
        </p:nvPicPr>
        <p:blipFill rotWithShape="1">
          <a:blip r:embed="rId3">
            <a:alphaModFix/>
          </a:blip>
          <a:srcRect l="-6166" r="-6155"/>
          <a:stretch/>
        </p:blipFill>
        <p:spPr>
          <a:xfrm>
            <a:off x="117250" y="4752275"/>
            <a:ext cx="1353598" cy="276300"/>
          </a:xfrm>
          <a:prstGeom prst="rect">
            <a:avLst/>
          </a:prstGeom>
        </p:spPr>
      </p:pic>
      <p:pic>
        <p:nvPicPr>
          <p:cNvPr id="617" name="Google Shape;617;p70"/>
          <p:cNvPicPr preferRelativeResize="0"/>
          <p:nvPr/>
        </p:nvPicPr>
        <p:blipFill>
          <a:blip r:embed="rId4">
            <a:alphaModFix/>
          </a:blip>
          <a:stretch>
            <a:fillRect/>
          </a:stretch>
        </p:blipFill>
        <p:spPr>
          <a:xfrm>
            <a:off x="1587102" y="200000"/>
            <a:ext cx="7518376" cy="4873400"/>
          </a:xfrm>
          <a:prstGeom prst="rect">
            <a:avLst/>
          </a:prstGeom>
          <a:noFill/>
          <a:ln>
            <a:noFill/>
          </a:ln>
        </p:spPr>
      </p:pic>
      <p:sp>
        <p:nvSpPr>
          <p:cNvPr id="618" name="Google Shape;618;p70"/>
          <p:cNvSpPr txBox="1"/>
          <p:nvPr/>
        </p:nvSpPr>
        <p:spPr>
          <a:xfrm>
            <a:off x="117250" y="923750"/>
            <a:ext cx="18033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500" b="1">
                <a:solidFill>
                  <a:srgbClr val="419A9B"/>
                </a:solidFill>
                <a:latin typeface="Montserrat"/>
                <a:ea typeface="Montserrat"/>
                <a:cs typeface="Montserrat"/>
                <a:sym typeface="Montserrat"/>
              </a:rPr>
              <a:t>Expect there to be </a:t>
            </a:r>
            <a:r>
              <a:rPr lang="en" sz="1500" b="1" u="sng">
                <a:solidFill>
                  <a:srgbClr val="419A9B"/>
                </a:solidFill>
                <a:latin typeface="Montserrat"/>
                <a:ea typeface="Montserrat"/>
                <a:cs typeface="Montserrat"/>
                <a:sym typeface="Montserrat"/>
              </a:rPr>
              <a:t>thousands </a:t>
            </a:r>
            <a:r>
              <a:rPr lang="en" sz="1500" b="1">
                <a:solidFill>
                  <a:srgbClr val="419A9B"/>
                </a:solidFill>
                <a:latin typeface="Montserrat"/>
                <a:ea typeface="Montserrat"/>
                <a:cs typeface="Montserrat"/>
                <a:sym typeface="Montserrat"/>
              </a:rPr>
              <a:t>of vendors by the end of 2023!</a:t>
            </a:r>
            <a:endParaRPr sz="1500" b="1">
              <a:solidFill>
                <a:srgbClr val="419A9B"/>
              </a:solidFill>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name="MMC Templates">
  <a:themeElements>
    <a:clrScheme name="Gameday">
      <a:dk1>
        <a:srgbClr val="595B5C"/>
      </a:dk1>
      <a:lt1>
        <a:srgbClr val="FFFFFF"/>
      </a:lt1>
      <a:dk2>
        <a:srgbClr val="113B58"/>
      </a:dk2>
      <a:lt2>
        <a:srgbClr val="D9D9D9"/>
      </a:lt2>
      <a:accent1>
        <a:srgbClr val="1B998B"/>
      </a:accent1>
      <a:accent2>
        <a:srgbClr val="F8830A"/>
      </a:accent2>
      <a:accent3>
        <a:srgbClr val="CC4125"/>
      </a:accent3>
      <a:accent4>
        <a:srgbClr val="ECDC25"/>
      </a:accent4>
      <a:accent5>
        <a:srgbClr val="D9D9D9"/>
      </a:accent5>
      <a:accent6>
        <a:srgbClr val="B7B7B7"/>
      </a:accent6>
      <a:hlink>
        <a:srgbClr val="184261"/>
      </a:hlink>
      <a:folHlink>
        <a:srgbClr val="1C3A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2521</Words>
  <Application>Microsoft Office PowerPoint</Application>
  <PresentationFormat>On-screen Show (16:9)</PresentationFormat>
  <Paragraphs>184</Paragraphs>
  <Slides>25</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Montserrat</vt:lpstr>
      <vt:lpstr>Montserrat SemiBold</vt:lpstr>
      <vt:lpstr>Roboto</vt:lpstr>
      <vt:lpstr>Montserrat Light</vt:lpstr>
      <vt:lpstr>Arial</vt:lpstr>
      <vt:lpstr>MMC Templates</vt:lpstr>
      <vt:lpstr>PowerPoint Presentation</vt:lpstr>
      <vt:lpstr>PowerPoint Presentation</vt:lpstr>
      <vt:lpstr>Google Search – Artificial Intelligence</vt:lpstr>
      <vt:lpstr>What is “artificial intelligence?”</vt:lpstr>
      <vt:lpstr>How is artificial intelligence used in our everyday lives?</vt:lpstr>
      <vt:lpstr>What about “AGI” (Artificial General Intelligence)?</vt:lpstr>
      <vt:lpstr>Artificial intelligence in Marketing Agencies</vt:lpstr>
      <vt:lpstr>AI Content Generation Tools – Just Copy</vt:lpstr>
      <vt:lpstr>AI Tools</vt:lpstr>
      <vt:lpstr>Oh yeah, AI can build websites…</vt:lpstr>
      <vt:lpstr>PowerPoint Presentation</vt:lpstr>
      <vt:lpstr>Survey Writing </vt:lpstr>
      <vt:lpstr>Naming</vt:lpstr>
      <vt:lpstr>Social Posts</vt:lpstr>
      <vt:lpstr>PowerPoint Presentation</vt:lpstr>
      <vt:lpstr>Image Generation</vt:lpstr>
      <vt:lpstr>Image Generation</vt:lpstr>
      <vt:lpstr>Image Generation</vt:lpstr>
      <vt:lpstr>PowerPoint Presentation</vt:lpstr>
      <vt:lpstr>Artificial Intelligence Watch Outs</vt:lpstr>
      <vt:lpstr>Artificial Intelligence Watch Outs</vt:lpstr>
      <vt:lpstr>Need MMC Version of AI Responsibility Principles (Sample from Marketing AI Institute) </vt:lpstr>
      <vt:lpstr>PowerPoint Presentation</vt:lpstr>
      <vt:lpstr>New News</vt:lpstr>
      <vt:lpstr>New News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Saunders</dc:creator>
  <cp:lastModifiedBy>Ann Saunders</cp:lastModifiedBy>
  <cp:revision>1</cp:revision>
  <dcterms:modified xsi:type="dcterms:W3CDTF">2023-03-30T20:23:13Z</dcterms:modified>
</cp:coreProperties>
</file>