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theme/theme5.xml" ContentType="application/vnd.openxmlformats-officedocument.theme+xml"/>
  <Override PartName="/ppt/slideLayouts/slideLayout7.xml" ContentType="application/vnd.openxmlformats-officedocument.presentationml.slideLayout+xml"/>
  <Override PartName="/ppt/theme/theme6.xml" ContentType="application/vnd.openxmlformats-officedocument.theme+xml"/>
  <Override PartName="/ppt/slideLayouts/slideLayout8.xml" ContentType="application/vnd.openxmlformats-officedocument.presentationml.slideLayout+xml"/>
  <Override PartName="/ppt/theme/theme7.xml" ContentType="application/vnd.openxmlformats-officedocument.theme+xml"/>
  <Override PartName="/ppt/slideLayouts/slideLayout9.xml" ContentType="application/vnd.openxmlformats-officedocument.presentationml.slideLayout+xml"/>
  <Override PartName="/ppt/theme/theme8.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9.xml" ContentType="application/vnd.openxmlformats-officedocument.theme+xml"/>
  <Override PartName="/ppt/slideLayouts/slideLayout13.xml" ContentType="application/vnd.openxmlformats-officedocument.presentationml.slideLayout+xml"/>
  <Override PartName="/ppt/theme/theme10.xml" ContentType="application/vnd.openxmlformats-officedocument.theme+xml"/>
  <Override PartName="/ppt/slideLayouts/slideLayout14.xml" ContentType="application/vnd.openxmlformats-officedocument.presentationml.slideLayout+xml"/>
  <Override PartName="/ppt/theme/theme11.xml" ContentType="application/vnd.openxmlformats-officedocument.theme+xml"/>
  <Override PartName="/ppt/slideLayouts/slideLayout15.xml" ContentType="application/vnd.openxmlformats-officedocument.presentationml.slideLayout+xml"/>
  <Override PartName="/ppt/theme/theme12.xml" ContentType="application/vnd.openxmlformats-officedocument.theme+xml"/>
  <Override PartName="/ppt/slideLayouts/slideLayout16.xml" ContentType="application/vnd.openxmlformats-officedocument.presentationml.slideLayout+xml"/>
  <Override PartName="/ppt/theme/theme13.xml" ContentType="application/vnd.openxmlformats-officedocument.theme+xml"/>
  <Override PartName="/ppt/slideLayouts/slideLayout17.xml" ContentType="application/vnd.openxmlformats-officedocument.presentationml.slideLayout+xml"/>
  <Override PartName="/ppt/theme/theme14.xml" ContentType="application/vnd.openxmlformats-officedocument.theme+xml"/>
  <Override PartName="/ppt/slideLayouts/slideLayout18.xml" ContentType="application/vnd.openxmlformats-officedocument.presentationml.slideLayout+xml"/>
  <Override PartName="/ppt/theme/theme15.xml" ContentType="application/vnd.openxmlformats-officedocument.theme+xml"/>
  <Override PartName="/ppt/slideLayouts/slideLayout19.xml" ContentType="application/vnd.openxmlformats-officedocument.presentationml.slideLayout+xml"/>
  <Override PartName="/ppt/theme/theme16.xml" ContentType="application/vnd.openxmlformats-officedocument.theme+xml"/>
  <Override PartName="/ppt/slideLayouts/slideLayout20.xml" ContentType="application/vnd.openxmlformats-officedocument.presentationml.slideLayout+xml"/>
  <Override PartName="/ppt/theme/theme17.xml" ContentType="application/vnd.openxmlformats-officedocument.theme+xml"/>
  <Override PartName="/ppt/theme/theme18.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98" r:id="rId2"/>
    <p:sldMasterId id="2147483712" r:id="rId3"/>
    <p:sldMasterId id="2147483725" r:id="rId4"/>
    <p:sldMasterId id="2147483696" r:id="rId5"/>
    <p:sldMasterId id="2147483727" r:id="rId6"/>
    <p:sldMasterId id="2147483729" r:id="rId7"/>
    <p:sldMasterId id="2147483731" r:id="rId8"/>
    <p:sldMasterId id="2147483652" r:id="rId9"/>
    <p:sldMasterId id="2147483748" r:id="rId10"/>
    <p:sldMasterId id="2147483664" r:id="rId11"/>
    <p:sldMasterId id="2147483733" r:id="rId12"/>
    <p:sldMasterId id="2147483735" r:id="rId13"/>
    <p:sldMasterId id="2147483674" r:id="rId14"/>
    <p:sldMasterId id="2147483750" r:id="rId15"/>
    <p:sldMasterId id="2147483684" r:id="rId16"/>
    <p:sldMasterId id="2147483710" r:id="rId17"/>
  </p:sldMasterIdLst>
  <p:notesMasterIdLst>
    <p:notesMasterId r:id="rId28"/>
  </p:notesMasterIdLst>
  <p:sldIdLst>
    <p:sldId id="257" r:id="rId18"/>
    <p:sldId id="267" r:id="rId19"/>
    <p:sldId id="278" r:id="rId20"/>
    <p:sldId id="280" r:id="rId21"/>
    <p:sldId id="282" r:id="rId22"/>
    <p:sldId id="286" r:id="rId23"/>
    <p:sldId id="294" r:id="rId24"/>
    <p:sldId id="292" r:id="rId25"/>
    <p:sldId id="293" r:id="rId26"/>
    <p:sldId id="303" r:id="rId2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1AFAC"/>
    <a:srgbClr val="8AB9B4"/>
    <a:srgbClr val="A8BA46"/>
    <a:srgbClr val="B2C348"/>
    <a:srgbClr val="C3763B"/>
    <a:srgbClr val="555A5E"/>
    <a:srgbClr val="4F5356"/>
    <a:srgbClr val="505359"/>
    <a:srgbClr val="515251"/>
    <a:srgbClr val="5057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210" autoAdjust="0"/>
    <p:restoredTop sz="97104" autoAdjust="0"/>
  </p:normalViewPr>
  <p:slideViewPr>
    <p:cSldViewPr snapToGrid="0" snapToObjects="1">
      <p:cViewPr varScale="1">
        <p:scale>
          <a:sx n="82" d="100"/>
          <a:sy n="82" d="100"/>
        </p:scale>
        <p:origin x="1061"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1.xml"/><Relationship Id="rId26" Type="http://schemas.openxmlformats.org/officeDocument/2006/relationships/slide" Target="slides/slide9.xml"/><Relationship Id="rId3" Type="http://schemas.openxmlformats.org/officeDocument/2006/relationships/slideMaster" Target="slideMasters/slideMaster3.xml"/><Relationship Id="rId21" Type="http://schemas.openxmlformats.org/officeDocument/2006/relationships/slide" Target="slides/slide4.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8.xml"/><Relationship Id="rId33"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3.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7.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6.xml"/><Relationship Id="rId28"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 Target="slides/slide2.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5.xml"/><Relationship Id="rId27" Type="http://schemas.openxmlformats.org/officeDocument/2006/relationships/slide" Target="slides/slide10.xml"/><Relationship Id="rId30" Type="http://schemas.openxmlformats.org/officeDocument/2006/relationships/viewProps" Target="viewProps.xml"/><Relationship Id="rId8" Type="http://schemas.openxmlformats.org/officeDocument/2006/relationships/slideMaster" Target="slideMasters/slideMaster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san Gunther" userId="bb238c4a-b16c-4923-b97c-83a527cde24f" providerId="ADAL" clId="{C77DFEBF-6242-4338-879E-AEE91E8D4ADC}"/>
    <pc:docChg chg="modSld">
      <pc:chgData name="Susan Gunther" userId="bb238c4a-b16c-4923-b97c-83a527cde24f" providerId="ADAL" clId="{C77DFEBF-6242-4338-879E-AEE91E8D4ADC}" dt="2022-02-09T18:50:03.844" v="397" actId="20577"/>
      <pc:docMkLst>
        <pc:docMk/>
      </pc:docMkLst>
      <pc:sldChg chg="modSp mod">
        <pc:chgData name="Susan Gunther" userId="bb238c4a-b16c-4923-b97c-83a527cde24f" providerId="ADAL" clId="{C77DFEBF-6242-4338-879E-AEE91E8D4ADC}" dt="2022-02-09T18:47:01.624" v="292" actId="20577"/>
        <pc:sldMkLst>
          <pc:docMk/>
          <pc:sldMk cId="213659160" sldId="267"/>
        </pc:sldMkLst>
        <pc:spChg chg="mod">
          <ac:chgData name="Susan Gunther" userId="bb238c4a-b16c-4923-b97c-83a527cde24f" providerId="ADAL" clId="{C77DFEBF-6242-4338-879E-AEE91E8D4ADC}" dt="2022-02-09T18:47:01.624" v="292" actId="20577"/>
          <ac:spMkLst>
            <pc:docMk/>
            <pc:sldMk cId="213659160" sldId="267"/>
            <ac:spMk id="2" creationId="{00000000-0000-0000-0000-000000000000}"/>
          </ac:spMkLst>
        </pc:spChg>
      </pc:sldChg>
      <pc:sldChg chg="modSp mod">
        <pc:chgData name="Susan Gunther" userId="bb238c4a-b16c-4923-b97c-83a527cde24f" providerId="ADAL" clId="{C77DFEBF-6242-4338-879E-AEE91E8D4ADC}" dt="2022-02-09T18:47:21.485" v="315" actId="20577"/>
        <pc:sldMkLst>
          <pc:docMk/>
          <pc:sldMk cId="3673784148" sldId="278"/>
        </pc:sldMkLst>
        <pc:spChg chg="mod">
          <ac:chgData name="Susan Gunther" userId="bb238c4a-b16c-4923-b97c-83a527cde24f" providerId="ADAL" clId="{C77DFEBF-6242-4338-879E-AEE91E8D4ADC}" dt="2022-02-09T18:47:21.485" v="315" actId="20577"/>
          <ac:spMkLst>
            <pc:docMk/>
            <pc:sldMk cId="3673784148" sldId="278"/>
            <ac:spMk id="2" creationId="{00000000-0000-0000-0000-000000000000}"/>
          </ac:spMkLst>
        </pc:spChg>
      </pc:sldChg>
      <pc:sldChg chg="modSp mod">
        <pc:chgData name="Susan Gunther" userId="bb238c4a-b16c-4923-b97c-83a527cde24f" providerId="ADAL" clId="{C77DFEBF-6242-4338-879E-AEE91E8D4ADC}" dt="2022-02-09T18:48:00.390" v="320" actId="20577"/>
        <pc:sldMkLst>
          <pc:docMk/>
          <pc:sldMk cId="3673784148" sldId="280"/>
        </pc:sldMkLst>
        <pc:spChg chg="mod">
          <ac:chgData name="Susan Gunther" userId="bb238c4a-b16c-4923-b97c-83a527cde24f" providerId="ADAL" clId="{C77DFEBF-6242-4338-879E-AEE91E8D4ADC}" dt="2022-02-09T18:48:00.390" v="320" actId="20577"/>
          <ac:spMkLst>
            <pc:docMk/>
            <pc:sldMk cId="3673784148" sldId="280"/>
            <ac:spMk id="2" creationId="{00000000-0000-0000-0000-000000000000}"/>
          </ac:spMkLst>
        </pc:spChg>
      </pc:sldChg>
      <pc:sldChg chg="modSp mod">
        <pc:chgData name="Susan Gunther" userId="bb238c4a-b16c-4923-b97c-83a527cde24f" providerId="ADAL" clId="{C77DFEBF-6242-4338-879E-AEE91E8D4ADC}" dt="2022-02-09T18:48:18.456" v="322" actId="20577"/>
        <pc:sldMkLst>
          <pc:docMk/>
          <pc:sldMk cId="3673784148" sldId="286"/>
        </pc:sldMkLst>
        <pc:spChg chg="mod">
          <ac:chgData name="Susan Gunther" userId="bb238c4a-b16c-4923-b97c-83a527cde24f" providerId="ADAL" clId="{C77DFEBF-6242-4338-879E-AEE91E8D4ADC}" dt="2022-02-09T18:48:18.456" v="322" actId="20577"/>
          <ac:spMkLst>
            <pc:docMk/>
            <pc:sldMk cId="3673784148" sldId="286"/>
            <ac:spMk id="2" creationId="{00000000-0000-0000-0000-000000000000}"/>
          </ac:spMkLst>
        </pc:spChg>
      </pc:sldChg>
      <pc:sldChg chg="modSp mod">
        <pc:chgData name="Susan Gunther" userId="bb238c4a-b16c-4923-b97c-83a527cde24f" providerId="ADAL" clId="{C77DFEBF-6242-4338-879E-AEE91E8D4ADC}" dt="2022-02-09T18:50:03.844" v="397" actId="20577"/>
        <pc:sldMkLst>
          <pc:docMk/>
          <pc:sldMk cId="3673784148" sldId="292"/>
        </pc:sldMkLst>
        <pc:spChg chg="mod">
          <ac:chgData name="Susan Gunther" userId="bb238c4a-b16c-4923-b97c-83a527cde24f" providerId="ADAL" clId="{C77DFEBF-6242-4338-879E-AEE91E8D4ADC}" dt="2022-02-09T18:50:03.844" v="397" actId="20577"/>
          <ac:spMkLst>
            <pc:docMk/>
            <pc:sldMk cId="3673784148" sldId="292"/>
            <ac:spMk id="2" creationId="{00000000-0000-0000-0000-000000000000}"/>
          </ac:spMkLst>
        </pc:spChg>
      </pc:sldChg>
      <pc:sldChg chg="modSp mod">
        <pc:chgData name="Susan Gunther" userId="bb238c4a-b16c-4923-b97c-83a527cde24f" providerId="ADAL" clId="{C77DFEBF-6242-4338-879E-AEE91E8D4ADC}" dt="2022-02-09T18:49:23.903" v="370" actId="20577"/>
        <pc:sldMkLst>
          <pc:docMk/>
          <pc:sldMk cId="3673784148" sldId="294"/>
        </pc:sldMkLst>
        <pc:spChg chg="mod">
          <ac:chgData name="Susan Gunther" userId="bb238c4a-b16c-4923-b97c-83a527cde24f" providerId="ADAL" clId="{C77DFEBF-6242-4338-879E-AEE91E8D4ADC}" dt="2022-02-09T18:49:23.903" v="370" actId="20577"/>
          <ac:spMkLst>
            <pc:docMk/>
            <pc:sldMk cId="3673784148" sldId="294"/>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1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E8E8D8B-776E-4F71-8BA4-1FFEFF67C282}" type="datetimeFigureOut">
              <a:rPr lang="en-US" smtClean="0"/>
              <a:t>8/2/2023</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292EEA61-C576-43E1-8C4B-92093CCF34B4}" type="slidenum">
              <a:rPr lang="en-US" smtClean="0"/>
              <a:t>‹#›</a:t>
            </a:fld>
            <a:endParaRPr lang="en-US"/>
          </a:p>
        </p:txBody>
      </p:sp>
    </p:spTree>
    <p:extLst>
      <p:ext uri="{BB962C8B-B14F-4D97-AF65-F5344CB8AC3E}">
        <p14:creationId xmlns:p14="http://schemas.microsoft.com/office/powerpoint/2010/main" val="3929060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29268"/>
            <a:ext cx="8229600" cy="4796896"/>
          </a:xfrm>
          <a:prstGeom prst="rect">
            <a:avLst/>
          </a:prstGeom>
        </p:spPr>
        <p:txBody>
          <a:bodyPr/>
          <a:lstStyle>
            <a:lvl1pPr>
              <a:spcBef>
                <a:spcPts val="0"/>
              </a:spcBef>
              <a:spcAft>
                <a:spcPts val="1200"/>
              </a:spcAft>
              <a:defRPr sz="1800">
                <a:solidFill>
                  <a:schemeClr val="accent2"/>
                </a:solidFill>
              </a:defRPr>
            </a:lvl1pPr>
            <a:lvl2pPr>
              <a:spcBef>
                <a:spcPts val="0"/>
              </a:spcBef>
              <a:spcAft>
                <a:spcPts val="1200"/>
              </a:spcAft>
              <a:defRPr sz="1800">
                <a:solidFill>
                  <a:schemeClr val="accent2"/>
                </a:solidFill>
              </a:defRPr>
            </a:lvl2pPr>
            <a:lvl3pPr>
              <a:spcBef>
                <a:spcPts val="0"/>
              </a:spcBef>
              <a:spcAft>
                <a:spcPts val="1200"/>
              </a:spcAft>
              <a:defRPr sz="1800">
                <a:solidFill>
                  <a:schemeClr val="accent2"/>
                </a:solidFill>
              </a:defRPr>
            </a:lvl3pPr>
            <a:lvl4pPr>
              <a:spcBef>
                <a:spcPts val="0"/>
              </a:spcBef>
              <a:spcAft>
                <a:spcPts val="1200"/>
              </a:spcAft>
              <a:defRPr sz="1800">
                <a:solidFill>
                  <a:schemeClr val="accent2"/>
                </a:solidFill>
              </a:defRPr>
            </a:lvl4pPr>
            <a:lvl5pPr>
              <a:spcBef>
                <a:spcPts val="0"/>
              </a:spcBef>
              <a:spcAft>
                <a:spcPts val="1200"/>
              </a:spcAft>
              <a:defRPr sz="1800">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5"/>
          <p:cNvSpPr>
            <a:spLocks noGrp="1"/>
          </p:cNvSpPr>
          <p:nvPr>
            <p:ph type="body" sz="quarter" idx="10" hasCustomPrompt="1"/>
          </p:nvPr>
        </p:nvSpPr>
        <p:spPr>
          <a:xfrm>
            <a:off x="457201" y="6400804"/>
            <a:ext cx="8180334" cy="312589"/>
          </a:xfrm>
          <a:prstGeom prst="rect">
            <a:avLst/>
          </a:prstGeom>
        </p:spPr>
        <p:txBody>
          <a:bodyPr vert="horz"/>
          <a:lstStyle>
            <a:lvl1pPr marL="0" indent="0" algn="r">
              <a:buFontTx/>
              <a:buNone/>
              <a:defRPr sz="1200" baseline="0">
                <a:solidFill>
                  <a:srgbClr val="575A5D"/>
                </a:solidFill>
              </a:defRPr>
            </a:lvl1pPr>
            <a:lvl2pPr marL="457200" indent="0" algn="r">
              <a:buFontTx/>
              <a:buNone/>
              <a:defRPr>
                <a:solidFill>
                  <a:srgbClr val="575A5D"/>
                </a:solidFill>
              </a:defRPr>
            </a:lvl2pPr>
            <a:lvl3pPr marL="914400" indent="0" algn="r">
              <a:buFontTx/>
              <a:buNone/>
              <a:defRPr>
                <a:solidFill>
                  <a:srgbClr val="575A5D"/>
                </a:solidFill>
              </a:defRPr>
            </a:lvl3pPr>
            <a:lvl4pPr marL="1371600" indent="0" algn="r">
              <a:buFontTx/>
              <a:buNone/>
              <a:defRPr>
                <a:solidFill>
                  <a:srgbClr val="575A5D"/>
                </a:solidFill>
              </a:defRPr>
            </a:lvl4pPr>
            <a:lvl5pPr marL="1828800" indent="0" algn="r">
              <a:buFontTx/>
              <a:buNone/>
              <a:defRPr>
                <a:solidFill>
                  <a:srgbClr val="575A5D"/>
                </a:solidFill>
              </a:defRPr>
            </a:lvl5pPr>
          </a:lstStyle>
          <a:p>
            <a:pPr lvl="0"/>
            <a:r>
              <a:rPr lang="en-US" dirty="0"/>
              <a:t>add client name  |  add project name</a:t>
            </a:r>
          </a:p>
        </p:txBody>
      </p:sp>
      <p:sp>
        <p:nvSpPr>
          <p:cNvPr id="7" name="Title Placeholder 1"/>
          <p:cNvSpPr>
            <a:spLocks noGrp="1"/>
          </p:cNvSpPr>
          <p:nvPr>
            <p:ph type="title" hasCustomPrompt="1"/>
          </p:nvPr>
        </p:nvSpPr>
        <p:spPr>
          <a:xfrm>
            <a:off x="0" y="274639"/>
            <a:ext cx="6078388" cy="512063"/>
          </a:xfrm>
          <a:prstGeom prst="rect">
            <a:avLst/>
          </a:prstGeom>
          <a:solidFill>
            <a:schemeClr val="accent1"/>
          </a:solidFill>
        </p:spPr>
        <p:txBody>
          <a:bodyPr vert="horz" lIns="91440" tIns="0" rIns="91440" bIns="45720" rtlCol="0" anchor="ctr">
            <a:normAutofit/>
          </a:bodyPr>
          <a:lstStyle/>
          <a:p>
            <a:r>
              <a:rPr lang="en-US" dirty="0"/>
              <a:t>click to add title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29268"/>
            <a:ext cx="8229600" cy="4796896"/>
          </a:xfrm>
          <a:prstGeom prst="rect">
            <a:avLst/>
          </a:prstGeom>
        </p:spPr>
        <p:txBody>
          <a:bodyPr/>
          <a:lstStyle>
            <a:lvl1pPr marL="0" indent="0">
              <a:spcBef>
                <a:spcPts val="0"/>
              </a:spcBef>
              <a:spcAft>
                <a:spcPts val="1200"/>
              </a:spcAft>
              <a:buNone/>
              <a:defRPr sz="1800">
                <a:solidFill>
                  <a:schemeClr val="accent2"/>
                </a:solidFill>
              </a:defRPr>
            </a:lvl1pPr>
            <a:lvl2pPr marL="457200" indent="0">
              <a:spcBef>
                <a:spcPts val="0"/>
              </a:spcBef>
              <a:spcAft>
                <a:spcPts val="1200"/>
              </a:spcAft>
              <a:buNone/>
              <a:defRPr sz="1800">
                <a:solidFill>
                  <a:schemeClr val="accent2"/>
                </a:solidFill>
              </a:defRPr>
            </a:lvl2pPr>
            <a:lvl3pPr marL="914400" indent="0">
              <a:spcBef>
                <a:spcPts val="0"/>
              </a:spcBef>
              <a:spcAft>
                <a:spcPts val="1200"/>
              </a:spcAft>
              <a:buNone/>
              <a:defRPr sz="1800">
                <a:solidFill>
                  <a:schemeClr val="accent2"/>
                </a:solidFill>
              </a:defRPr>
            </a:lvl3pPr>
            <a:lvl4pPr marL="1371600" indent="0">
              <a:spcBef>
                <a:spcPts val="0"/>
              </a:spcBef>
              <a:spcAft>
                <a:spcPts val="1200"/>
              </a:spcAft>
              <a:buNone/>
              <a:defRPr sz="1800">
                <a:solidFill>
                  <a:schemeClr val="accent2"/>
                </a:solidFill>
              </a:defRPr>
            </a:lvl4pPr>
            <a:lvl5pPr marL="1828800" indent="0">
              <a:spcBef>
                <a:spcPts val="0"/>
              </a:spcBef>
              <a:spcAft>
                <a:spcPts val="1200"/>
              </a:spcAft>
              <a:buNone/>
              <a:defRPr sz="1800">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5"/>
          <p:cNvSpPr>
            <a:spLocks noGrp="1"/>
          </p:cNvSpPr>
          <p:nvPr>
            <p:ph type="body" sz="quarter" idx="10" hasCustomPrompt="1"/>
          </p:nvPr>
        </p:nvSpPr>
        <p:spPr>
          <a:xfrm>
            <a:off x="457201" y="6400804"/>
            <a:ext cx="8180334" cy="312589"/>
          </a:xfrm>
          <a:prstGeom prst="rect">
            <a:avLst/>
          </a:prstGeom>
        </p:spPr>
        <p:txBody>
          <a:bodyPr vert="horz"/>
          <a:lstStyle>
            <a:lvl1pPr marL="0" indent="0" algn="r">
              <a:buFontTx/>
              <a:buNone/>
              <a:defRPr sz="1200">
                <a:solidFill>
                  <a:srgbClr val="575A5D"/>
                </a:solidFill>
              </a:defRPr>
            </a:lvl1pPr>
            <a:lvl2pPr marL="457200" indent="0" algn="r">
              <a:buFontTx/>
              <a:buNone/>
              <a:defRPr>
                <a:solidFill>
                  <a:srgbClr val="575A5D"/>
                </a:solidFill>
              </a:defRPr>
            </a:lvl2pPr>
            <a:lvl3pPr marL="914400" indent="0" algn="r">
              <a:buFontTx/>
              <a:buNone/>
              <a:defRPr>
                <a:solidFill>
                  <a:srgbClr val="575A5D"/>
                </a:solidFill>
              </a:defRPr>
            </a:lvl3pPr>
            <a:lvl4pPr marL="1371600" indent="0" algn="r">
              <a:buFontTx/>
              <a:buNone/>
              <a:defRPr>
                <a:solidFill>
                  <a:srgbClr val="575A5D"/>
                </a:solidFill>
              </a:defRPr>
            </a:lvl4pPr>
            <a:lvl5pPr marL="1828800" indent="0" algn="r">
              <a:buFontTx/>
              <a:buNone/>
              <a:defRPr>
                <a:solidFill>
                  <a:srgbClr val="575A5D"/>
                </a:solidFill>
              </a:defRPr>
            </a:lvl5pPr>
          </a:lstStyle>
          <a:p>
            <a:pPr lvl="0"/>
            <a:r>
              <a:rPr lang="en-US" dirty="0"/>
              <a:t>add client name  |  add project name</a:t>
            </a:r>
          </a:p>
        </p:txBody>
      </p:sp>
      <p:sp>
        <p:nvSpPr>
          <p:cNvPr id="5" name="Title Placeholder 1"/>
          <p:cNvSpPr>
            <a:spLocks noGrp="1"/>
          </p:cNvSpPr>
          <p:nvPr>
            <p:ph type="title" hasCustomPrompt="1"/>
          </p:nvPr>
        </p:nvSpPr>
        <p:spPr>
          <a:xfrm>
            <a:off x="0" y="274639"/>
            <a:ext cx="6078388" cy="512063"/>
          </a:xfrm>
          <a:prstGeom prst="rect">
            <a:avLst/>
          </a:prstGeom>
          <a:solidFill>
            <a:schemeClr val="accent1"/>
          </a:solidFill>
        </p:spPr>
        <p:txBody>
          <a:bodyPr vert="horz" lIns="91440" tIns="0" rIns="91440" bIns="45720" rtlCol="0" anchor="ctr">
            <a:normAutofit/>
          </a:bodyPr>
          <a:lstStyle/>
          <a:p>
            <a:r>
              <a:rPr lang="en-US" dirty="0"/>
              <a:t>click to add title</a:t>
            </a:r>
          </a:p>
        </p:txBody>
      </p:sp>
    </p:spTree>
    <p:extLst>
      <p:ext uri="{BB962C8B-B14F-4D97-AF65-F5344CB8AC3E}">
        <p14:creationId xmlns:p14="http://schemas.microsoft.com/office/powerpoint/2010/main" val="4253193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Picture Placeholder 2"/>
          <p:cNvSpPr>
            <a:spLocks noGrp="1"/>
          </p:cNvSpPr>
          <p:nvPr>
            <p:ph type="pic" idx="1" hasCustomPrompt="1"/>
          </p:nvPr>
        </p:nvSpPr>
        <p:spPr>
          <a:xfrm>
            <a:off x="0" y="1210733"/>
            <a:ext cx="5486400" cy="4796777"/>
          </a:xfrm>
          <a:prstGeom prst="rect">
            <a:avLst/>
          </a:prstGeom>
        </p:spPr>
        <p:txBody>
          <a:bodyPr anchor="ctr" anchorCtr="1"/>
          <a:lstStyle>
            <a:lvl1pPr marL="0" indent="0" algn="ctr">
              <a:buNone/>
              <a:defRPr sz="1800">
                <a:solidFill>
                  <a:srgbClr val="575A5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add photo</a:t>
            </a:r>
          </a:p>
        </p:txBody>
      </p:sp>
      <p:sp>
        <p:nvSpPr>
          <p:cNvPr id="5" name="Content Placeholder 2"/>
          <p:cNvSpPr>
            <a:spLocks noGrp="1"/>
          </p:cNvSpPr>
          <p:nvPr>
            <p:ph idx="10" hasCustomPrompt="1"/>
          </p:nvPr>
        </p:nvSpPr>
        <p:spPr>
          <a:xfrm>
            <a:off x="5706776" y="1210733"/>
            <a:ext cx="3200158" cy="4796778"/>
          </a:xfrm>
          <a:prstGeom prst="rect">
            <a:avLst/>
          </a:prstGeom>
        </p:spPr>
        <p:txBody>
          <a:bodyPr anchor="ctr"/>
          <a:lstStyle>
            <a:lvl1pPr marL="0" indent="0" algn="l">
              <a:lnSpc>
                <a:spcPct val="150000"/>
              </a:lnSpc>
              <a:spcBef>
                <a:spcPts val="0"/>
              </a:spcBef>
              <a:buNone/>
              <a:defRPr sz="1400" i="1" baseline="0">
                <a:solidFill>
                  <a:srgbClr val="575A5D"/>
                </a:solidFill>
              </a:defRPr>
            </a:lvl1pPr>
            <a:lvl2pPr>
              <a:buNone/>
              <a:defRPr/>
            </a:lvl2pPr>
            <a:lvl3pPr>
              <a:buNone/>
              <a:defRPr/>
            </a:lvl3pPr>
            <a:lvl4pPr>
              <a:buNone/>
              <a:defRPr/>
            </a:lvl4pPr>
            <a:lvl5pPr>
              <a:buNone/>
              <a:defRPr/>
            </a:lvl5pPr>
          </a:lstStyle>
          <a:p>
            <a:pPr lvl="0"/>
            <a:r>
              <a:rPr lang="en-US" dirty="0"/>
              <a:t>click to add caption</a:t>
            </a:r>
          </a:p>
        </p:txBody>
      </p:sp>
      <p:sp>
        <p:nvSpPr>
          <p:cNvPr id="6" name="Text Placeholder 5"/>
          <p:cNvSpPr>
            <a:spLocks noGrp="1"/>
          </p:cNvSpPr>
          <p:nvPr>
            <p:ph type="body" sz="quarter" idx="11" hasCustomPrompt="1"/>
          </p:nvPr>
        </p:nvSpPr>
        <p:spPr>
          <a:xfrm>
            <a:off x="457201" y="6400804"/>
            <a:ext cx="8180334" cy="312589"/>
          </a:xfrm>
          <a:prstGeom prst="rect">
            <a:avLst/>
          </a:prstGeom>
        </p:spPr>
        <p:txBody>
          <a:bodyPr vert="horz"/>
          <a:lstStyle>
            <a:lvl1pPr marL="0" indent="0" algn="r">
              <a:buFontTx/>
              <a:buNone/>
              <a:defRPr sz="1200">
                <a:solidFill>
                  <a:srgbClr val="575A5D"/>
                </a:solidFill>
              </a:defRPr>
            </a:lvl1pPr>
            <a:lvl2pPr marL="457200" indent="0" algn="r">
              <a:buFontTx/>
              <a:buNone/>
              <a:defRPr>
                <a:solidFill>
                  <a:srgbClr val="575A5D"/>
                </a:solidFill>
              </a:defRPr>
            </a:lvl2pPr>
            <a:lvl3pPr marL="914400" indent="0" algn="r">
              <a:buFontTx/>
              <a:buNone/>
              <a:defRPr>
                <a:solidFill>
                  <a:srgbClr val="575A5D"/>
                </a:solidFill>
              </a:defRPr>
            </a:lvl3pPr>
            <a:lvl4pPr marL="1371600" indent="0" algn="r">
              <a:buFontTx/>
              <a:buNone/>
              <a:defRPr>
                <a:solidFill>
                  <a:srgbClr val="575A5D"/>
                </a:solidFill>
              </a:defRPr>
            </a:lvl4pPr>
            <a:lvl5pPr marL="1828800" indent="0" algn="r">
              <a:buFontTx/>
              <a:buNone/>
              <a:defRPr>
                <a:solidFill>
                  <a:srgbClr val="575A5D"/>
                </a:solidFill>
              </a:defRPr>
            </a:lvl5pPr>
          </a:lstStyle>
          <a:p>
            <a:pPr lvl="0"/>
            <a:r>
              <a:rPr lang="en-US" dirty="0"/>
              <a:t>add client name  |  add project name</a:t>
            </a:r>
          </a:p>
        </p:txBody>
      </p:sp>
      <p:sp>
        <p:nvSpPr>
          <p:cNvPr id="7" name="Title Placeholder 1"/>
          <p:cNvSpPr>
            <a:spLocks noGrp="1"/>
          </p:cNvSpPr>
          <p:nvPr>
            <p:ph type="title" hasCustomPrompt="1"/>
          </p:nvPr>
        </p:nvSpPr>
        <p:spPr>
          <a:xfrm>
            <a:off x="0" y="274639"/>
            <a:ext cx="6078388" cy="512063"/>
          </a:xfrm>
          <a:prstGeom prst="rect">
            <a:avLst/>
          </a:prstGeom>
          <a:solidFill>
            <a:schemeClr val="accent1"/>
          </a:solidFill>
        </p:spPr>
        <p:txBody>
          <a:bodyPr vert="horz" lIns="91440" tIns="0" rIns="91440" bIns="45720" rtlCol="0" anchor="ctr">
            <a:normAutofit/>
          </a:bodyPr>
          <a:lstStyle/>
          <a:p>
            <a:r>
              <a:rPr lang="en-US" dirty="0"/>
              <a:t>click to add title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1329268"/>
            <a:ext cx="5621188" cy="4796896"/>
          </a:xfrm>
          <a:prstGeom prst="rect">
            <a:avLst/>
          </a:prstGeom>
        </p:spPr>
        <p:txBody>
          <a:bodyPr/>
          <a:lstStyle>
            <a:lvl1pPr marL="0" indent="0">
              <a:spcBef>
                <a:spcPts val="0"/>
              </a:spcBef>
              <a:spcAft>
                <a:spcPts val="1200"/>
              </a:spcAft>
              <a:buNone/>
              <a:defRPr sz="1800">
                <a:solidFill>
                  <a:schemeClr val="accent2"/>
                </a:solidFill>
              </a:defRPr>
            </a:lvl1pPr>
            <a:lvl2pPr marL="457200" indent="0">
              <a:spcBef>
                <a:spcPts val="0"/>
              </a:spcBef>
              <a:spcAft>
                <a:spcPts val="1200"/>
              </a:spcAft>
              <a:buNone/>
              <a:defRPr sz="1800">
                <a:solidFill>
                  <a:schemeClr val="accent2"/>
                </a:solidFill>
              </a:defRPr>
            </a:lvl2pPr>
            <a:lvl3pPr marL="914400" indent="0">
              <a:spcBef>
                <a:spcPts val="0"/>
              </a:spcBef>
              <a:spcAft>
                <a:spcPts val="1200"/>
              </a:spcAft>
              <a:buNone/>
              <a:defRPr sz="1800">
                <a:solidFill>
                  <a:schemeClr val="accent2"/>
                </a:solidFill>
              </a:defRPr>
            </a:lvl3pPr>
            <a:lvl4pPr marL="1371600" indent="0">
              <a:spcBef>
                <a:spcPts val="0"/>
              </a:spcBef>
              <a:spcAft>
                <a:spcPts val="1200"/>
              </a:spcAft>
              <a:buNone/>
              <a:defRPr sz="1800">
                <a:solidFill>
                  <a:schemeClr val="accent2"/>
                </a:solidFill>
              </a:defRPr>
            </a:lvl4pPr>
            <a:lvl5pPr marL="1828800" indent="0">
              <a:spcBef>
                <a:spcPts val="0"/>
              </a:spcBef>
              <a:spcAft>
                <a:spcPts val="1200"/>
              </a:spcAft>
              <a:buNone/>
              <a:defRPr sz="1800">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5"/>
          <p:cNvSpPr>
            <a:spLocks noGrp="1"/>
          </p:cNvSpPr>
          <p:nvPr>
            <p:ph type="body" sz="quarter" idx="10" hasCustomPrompt="1"/>
          </p:nvPr>
        </p:nvSpPr>
        <p:spPr>
          <a:xfrm>
            <a:off x="457201" y="6400804"/>
            <a:ext cx="5206999" cy="312589"/>
          </a:xfrm>
          <a:prstGeom prst="rect">
            <a:avLst/>
          </a:prstGeom>
        </p:spPr>
        <p:txBody>
          <a:bodyPr vert="horz"/>
          <a:lstStyle>
            <a:lvl1pPr marL="0" indent="0" algn="r">
              <a:buFontTx/>
              <a:buNone/>
              <a:defRPr sz="1200">
                <a:solidFill>
                  <a:srgbClr val="575A5D"/>
                </a:solidFill>
              </a:defRPr>
            </a:lvl1pPr>
            <a:lvl2pPr marL="457200" indent="0" algn="r">
              <a:buFontTx/>
              <a:buNone/>
              <a:defRPr>
                <a:solidFill>
                  <a:srgbClr val="575A5D"/>
                </a:solidFill>
              </a:defRPr>
            </a:lvl2pPr>
            <a:lvl3pPr marL="914400" indent="0" algn="r">
              <a:buFontTx/>
              <a:buNone/>
              <a:defRPr>
                <a:solidFill>
                  <a:srgbClr val="575A5D"/>
                </a:solidFill>
              </a:defRPr>
            </a:lvl3pPr>
            <a:lvl4pPr marL="1371600" indent="0" algn="r">
              <a:buFontTx/>
              <a:buNone/>
              <a:defRPr>
                <a:solidFill>
                  <a:srgbClr val="575A5D"/>
                </a:solidFill>
              </a:defRPr>
            </a:lvl4pPr>
            <a:lvl5pPr marL="1828800" indent="0" algn="r">
              <a:buFontTx/>
              <a:buNone/>
              <a:defRPr>
                <a:solidFill>
                  <a:srgbClr val="575A5D"/>
                </a:solidFill>
              </a:defRPr>
            </a:lvl5pPr>
          </a:lstStyle>
          <a:p>
            <a:pPr lvl="0"/>
            <a:r>
              <a:rPr lang="en-US" dirty="0"/>
              <a:t>add client name  |  add project name</a:t>
            </a:r>
          </a:p>
        </p:txBody>
      </p:sp>
      <p:sp>
        <p:nvSpPr>
          <p:cNvPr id="9" name="Picture Placeholder 5"/>
          <p:cNvSpPr>
            <a:spLocks noGrp="1"/>
          </p:cNvSpPr>
          <p:nvPr>
            <p:ph type="pic" sz="quarter" idx="11" hasCustomPrompt="1"/>
          </p:nvPr>
        </p:nvSpPr>
        <p:spPr>
          <a:xfrm>
            <a:off x="6383866" y="0"/>
            <a:ext cx="2760133" cy="6858000"/>
          </a:xfrm>
          <a:prstGeom prst="rect">
            <a:avLst/>
          </a:prstGeom>
        </p:spPr>
        <p:txBody>
          <a:bodyPr vert="horz" lIns="0" tIns="0" rIns="0" bIns="0" anchor="ctr" anchorCtr="0"/>
          <a:lstStyle>
            <a:lvl1pPr marL="0" indent="0" algn="ctr">
              <a:spcBef>
                <a:spcPts val="0"/>
              </a:spcBef>
              <a:buNone/>
              <a:defRPr sz="1800"/>
            </a:lvl1pPr>
          </a:lstStyle>
          <a:p>
            <a:r>
              <a:rPr lang="en-US" dirty="0"/>
              <a:t>insert photo</a:t>
            </a:r>
          </a:p>
        </p:txBody>
      </p:sp>
      <p:sp>
        <p:nvSpPr>
          <p:cNvPr id="10" name="Title Placeholder 1"/>
          <p:cNvSpPr>
            <a:spLocks noGrp="1"/>
          </p:cNvSpPr>
          <p:nvPr>
            <p:ph type="title" hasCustomPrompt="1"/>
          </p:nvPr>
        </p:nvSpPr>
        <p:spPr>
          <a:xfrm>
            <a:off x="0" y="274639"/>
            <a:ext cx="6078388" cy="512063"/>
          </a:xfrm>
          <a:prstGeom prst="rect">
            <a:avLst/>
          </a:prstGeom>
          <a:solidFill>
            <a:schemeClr val="accent1"/>
          </a:solidFill>
        </p:spPr>
        <p:txBody>
          <a:bodyPr vert="horz" lIns="91440" tIns="0" rIns="91440" bIns="45720" rtlCol="0" anchor="ctr">
            <a:normAutofit/>
          </a:bodyPr>
          <a:lstStyle>
            <a:lvl1pPr>
              <a:defRPr/>
            </a:lvl1pPr>
          </a:lstStyle>
          <a:p>
            <a:r>
              <a:rPr lang="en-US" dirty="0"/>
              <a:t>click to add title</a:t>
            </a:r>
          </a:p>
        </p:txBody>
      </p:sp>
    </p:spTree>
    <p:extLst>
      <p:ext uri="{BB962C8B-B14F-4D97-AF65-F5344CB8AC3E}">
        <p14:creationId xmlns:p14="http://schemas.microsoft.com/office/powerpoint/2010/main" val="658793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1089067"/>
            <a:ext cx="9144000" cy="4659704"/>
          </a:xfrm>
          <a:prstGeom prst="rect">
            <a:avLst/>
          </a:prstGeom>
        </p:spPr>
        <p:txBody>
          <a:bodyPr anchor="ctr"/>
          <a:lstStyle>
            <a:lvl1pPr marL="0" indent="0" algn="ctr">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9" name="Text Placeholder 3"/>
          <p:cNvSpPr>
            <a:spLocks noGrp="1"/>
          </p:cNvSpPr>
          <p:nvPr>
            <p:ph type="body" sz="half" idx="2"/>
          </p:nvPr>
        </p:nvSpPr>
        <p:spPr>
          <a:xfrm>
            <a:off x="736597" y="110427"/>
            <a:ext cx="1032934" cy="626173"/>
          </a:xfrm>
          <a:prstGeom prst="rect">
            <a:avLst/>
          </a:prstGeom>
        </p:spPr>
        <p:txBody>
          <a:bodyPr/>
          <a:lstStyle>
            <a:lvl1pPr marL="0" indent="0">
              <a:buNone/>
              <a:defRPr sz="1200">
                <a:solidFill>
                  <a:srgbClr val="575A5D"/>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a:t>
            </a:r>
          </a:p>
        </p:txBody>
      </p:sp>
      <p:sp>
        <p:nvSpPr>
          <p:cNvPr id="13" name="Text Placeholder 12"/>
          <p:cNvSpPr>
            <a:spLocks noGrp="1"/>
          </p:cNvSpPr>
          <p:nvPr>
            <p:ph type="body" sz="quarter" idx="12" hasCustomPrompt="1"/>
          </p:nvPr>
        </p:nvSpPr>
        <p:spPr>
          <a:xfrm>
            <a:off x="592667" y="6387107"/>
            <a:ext cx="7987416" cy="329788"/>
          </a:xfrm>
          <a:prstGeom prst="rect">
            <a:avLst/>
          </a:prstGeom>
        </p:spPr>
        <p:txBody>
          <a:bodyPr vert="horz"/>
          <a:lstStyle>
            <a:lvl1pPr algn="r">
              <a:buFont typeface="Arial"/>
              <a:buNone/>
              <a:defRPr>
                <a:solidFill>
                  <a:srgbClr val="575A5D"/>
                </a:solidFill>
              </a:defRPr>
            </a:lvl1pPr>
            <a:lvl2pPr algn="r">
              <a:buFont typeface="Arial"/>
              <a:buNone/>
              <a:defRPr>
                <a:solidFill>
                  <a:schemeClr val="bg1">
                    <a:lumMod val="50000"/>
                  </a:schemeClr>
                </a:solidFill>
              </a:defRPr>
            </a:lvl2pPr>
            <a:lvl3pPr algn="r">
              <a:buFont typeface="Arial"/>
              <a:buNone/>
              <a:defRPr>
                <a:solidFill>
                  <a:schemeClr val="bg1">
                    <a:lumMod val="50000"/>
                  </a:schemeClr>
                </a:solidFill>
              </a:defRPr>
            </a:lvl3pPr>
            <a:lvl4pPr algn="r">
              <a:buFont typeface="Arial"/>
              <a:buNone/>
              <a:defRPr>
                <a:solidFill>
                  <a:schemeClr val="bg1">
                    <a:lumMod val="50000"/>
                  </a:schemeClr>
                </a:solidFill>
              </a:defRPr>
            </a:lvl4pPr>
            <a:lvl5pPr algn="r">
              <a:buFont typeface="Arial"/>
              <a:buNone/>
              <a:defRPr>
                <a:solidFill>
                  <a:schemeClr val="bg1">
                    <a:lumMod val="50000"/>
                  </a:schemeClr>
                </a:solidFill>
              </a:defRPr>
            </a:lvl5pPr>
          </a:lstStyle>
          <a:p>
            <a:pPr lvl="0"/>
            <a:r>
              <a:rPr lang="en-US" dirty="0"/>
              <a:t>add client name  |  add project name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Picture Placeholder 7"/>
          <p:cNvSpPr>
            <a:spLocks noGrp="1"/>
          </p:cNvSpPr>
          <p:nvPr>
            <p:ph type="pic" sz="quarter" idx="10" hasCustomPrompt="1"/>
          </p:nvPr>
        </p:nvSpPr>
        <p:spPr>
          <a:xfrm>
            <a:off x="0" y="0"/>
            <a:ext cx="6172200" cy="6858000"/>
          </a:xfrm>
          <a:prstGeom prst="rect">
            <a:avLst/>
          </a:prstGeom>
        </p:spPr>
        <p:txBody>
          <a:bodyPr vert="horz" anchor="ctr" anchorCtr="0"/>
          <a:lstStyle>
            <a:lvl1pPr marL="0" indent="0" algn="ctr">
              <a:buNone/>
              <a:defRPr sz="1800" baseline="0"/>
            </a:lvl1pPr>
          </a:lstStyle>
          <a:p>
            <a:r>
              <a:rPr lang="en-US" dirty="0"/>
              <a:t>insert photo</a:t>
            </a:r>
          </a:p>
        </p:txBody>
      </p:sp>
      <p:sp>
        <p:nvSpPr>
          <p:cNvPr id="9" name="Content Placeholder 2"/>
          <p:cNvSpPr>
            <a:spLocks noGrp="1"/>
          </p:cNvSpPr>
          <p:nvPr>
            <p:ph idx="11" hasCustomPrompt="1"/>
          </p:nvPr>
        </p:nvSpPr>
        <p:spPr>
          <a:xfrm>
            <a:off x="6366934" y="567267"/>
            <a:ext cx="2387600" cy="5715000"/>
          </a:xfrm>
          <a:prstGeom prst="rect">
            <a:avLst/>
          </a:prstGeom>
        </p:spPr>
        <p:txBody>
          <a:bodyPr anchor="ctr"/>
          <a:lstStyle>
            <a:lvl1pPr marL="0" indent="-192024" algn="l">
              <a:spcBef>
                <a:spcPts val="0"/>
              </a:spcBef>
              <a:spcAft>
                <a:spcPts val="1200"/>
              </a:spcAft>
              <a:buFont typeface="Arial"/>
              <a:buChar char="•"/>
              <a:defRPr sz="1400">
                <a:solidFill>
                  <a:srgbClr val="575A5D"/>
                </a:solidFill>
              </a:defRPr>
            </a:lvl1pPr>
            <a:lvl2pPr>
              <a:buNone/>
              <a:defRPr/>
            </a:lvl2pPr>
            <a:lvl3pPr>
              <a:buNone/>
              <a:defRPr/>
            </a:lvl3pPr>
            <a:lvl4pPr>
              <a:buNone/>
              <a:defRPr/>
            </a:lvl4pPr>
            <a:lvl5pPr>
              <a:buNone/>
              <a:defRPr/>
            </a:lvl5pPr>
          </a:lstStyle>
          <a:p>
            <a:pPr lvl="0"/>
            <a:r>
              <a:rPr lang="en-US" dirty="0"/>
              <a:t>click to add bullets</a:t>
            </a:r>
          </a:p>
        </p:txBody>
      </p:sp>
      <p:pic>
        <p:nvPicPr>
          <p:cNvPr id="10" name="MMC 2014_LOGO-CircleOnly_p604_425c-4C.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668513" y="6373825"/>
            <a:ext cx="347034" cy="347034"/>
          </a:xfrm>
          <a:prstGeom prst="rect">
            <a:avLst/>
          </a:prstGeom>
          <a:ln w="12700">
            <a:miter lim="400000"/>
          </a:ln>
        </p:spPr>
      </p:pic>
      <p:sp>
        <p:nvSpPr>
          <p:cNvPr id="5" name="Oval 4"/>
          <p:cNvSpPr/>
          <p:nvPr userDrawn="1"/>
        </p:nvSpPr>
        <p:spPr>
          <a:xfrm>
            <a:off x="653846" y="-344124"/>
            <a:ext cx="1196258" cy="1196258"/>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ext Placeholder 3"/>
          <p:cNvSpPr>
            <a:spLocks noGrp="1"/>
          </p:cNvSpPr>
          <p:nvPr>
            <p:ph type="body" sz="half" idx="2"/>
          </p:nvPr>
        </p:nvSpPr>
        <p:spPr>
          <a:xfrm>
            <a:off x="736597" y="110427"/>
            <a:ext cx="1032934" cy="626173"/>
          </a:xfrm>
          <a:prstGeom prst="rect">
            <a:avLst/>
          </a:prstGeom>
        </p:spPr>
        <p:txBody>
          <a:bodyPr/>
          <a:lstStyle>
            <a:lvl1pPr marL="0" indent="0">
              <a:buNone/>
              <a:defRPr sz="1200">
                <a:solidFill>
                  <a:srgbClr val="575A5D"/>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a:t>
            </a:r>
          </a:p>
        </p:txBody>
      </p:sp>
    </p:spTree>
    <p:extLst>
      <p:ext uri="{BB962C8B-B14F-4D97-AF65-F5344CB8AC3E}">
        <p14:creationId xmlns:p14="http://schemas.microsoft.com/office/powerpoint/2010/main" val="46651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Content Placeholder 2"/>
          <p:cNvSpPr>
            <a:spLocks noGrp="1"/>
          </p:cNvSpPr>
          <p:nvPr>
            <p:ph idx="11" hasCustomPrompt="1"/>
          </p:nvPr>
        </p:nvSpPr>
        <p:spPr>
          <a:xfrm>
            <a:off x="474132" y="596899"/>
            <a:ext cx="3429000" cy="5715000"/>
          </a:xfrm>
          <a:prstGeom prst="rect">
            <a:avLst/>
          </a:prstGeom>
        </p:spPr>
        <p:txBody>
          <a:bodyPr anchor="ctr"/>
          <a:lstStyle>
            <a:lvl1pPr marL="285750" indent="-285750" algn="l">
              <a:spcBef>
                <a:spcPts val="0"/>
              </a:spcBef>
              <a:spcAft>
                <a:spcPts val="1200"/>
              </a:spcAft>
              <a:buFont typeface="Arial"/>
              <a:buChar char="•"/>
              <a:defRPr sz="1800">
                <a:solidFill>
                  <a:srgbClr val="575A5D"/>
                </a:solidFill>
              </a:defRPr>
            </a:lvl1pPr>
            <a:lvl2pPr>
              <a:buNone/>
              <a:defRPr/>
            </a:lvl2pPr>
            <a:lvl3pPr>
              <a:buNone/>
              <a:defRPr/>
            </a:lvl3pPr>
            <a:lvl4pPr>
              <a:buNone/>
              <a:defRPr/>
            </a:lvl4pPr>
            <a:lvl5pPr>
              <a:buNone/>
              <a:defRPr/>
            </a:lvl5pPr>
          </a:lstStyle>
          <a:p>
            <a:pPr lvl="0"/>
            <a:r>
              <a:rPr lang="en-US" dirty="0"/>
              <a:t>Click to add text</a:t>
            </a:r>
          </a:p>
        </p:txBody>
      </p:sp>
      <p:sp>
        <p:nvSpPr>
          <p:cNvPr id="9" name="Picture Placeholder 8"/>
          <p:cNvSpPr>
            <a:spLocks noGrp="1"/>
          </p:cNvSpPr>
          <p:nvPr>
            <p:ph type="pic" sz="quarter" idx="12" hasCustomPrompt="1"/>
          </p:nvPr>
        </p:nvSpPr>
        <p:spPr>
          <a:xfrm>
            <a:off x="4419598" y="598254"/>
            <a:ext cx="5709242" cy="5712291"/>
          </a:xfrm>
          <a:prstGeom prst="ellipse">
            <a:avLst/>
          </a:prstGeom>
        </p:spPr>
        <p:txBody>
          <a:bodyPr vert="horz" lIns="0" tIns="0" rIns="0" bIns="0" anchor="ctr" anchorCtr="0"/>
          <a:lstStyle>
            <a:lvl1pPr marL="0" indent="0" algn="ctr">
              <a:spcBef>
                <a:spcPts val="0"/>
              </a:spcBef>
              <a:buNone/>
              <a:defRPr sz="1800"/>
            </a:lvl1pPr>
          </a:lstStyle>
          <a:p>
            <a:r>
              <a:rPr lang="en-US" dirty="0"/>
              <a:t>insert photo</a:t>
            </a:r>
          </a:p>
        </p:txBody>
      </p:sp>
      <p:pic>
        <p:nvPicPr>
          <p:cNvPr id="17" name="MMC 2014_LOGO-CircleOnly_p604_425c-4C.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668513" y="6373825"/>
            <a:ext cx="347034" cy="347034"/>
          </a:xfrm>
          <a:prstGeom prst="rect">
            <a:avLst/>
          </a:prstGeom>
          <a:ln w="12700">
            <a:miter lim="400000"/>
          </a:ln>
        </p:spPr>
      </p:pic>
      <p:sp>
        <p:nvSpPr>
          <p:cNvPr id="5" name="Oval 4"/>
          <p:cNvSpPr/>
          <p:nvPr userDrawn="1"/>
        </p:nvSpPr>
        <p:spPr>
          <a:xfrm>
            <a:off x="653846" y="-344124"/>
            <a:ext cx="1196258" cy="1196258"/>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ext Placeholder 3"/>
          <p:cNvSpPr>
            <a:spLocks noGrp="1"/>
          </p:cNvSpPr>
          <p:nvPr>
            <p:ph type="body" sz="half" idx="2"/>
          </p:nvPr>
        </p:nvSpPr>
        <p:spPr>
          <a:xfrm>
            <a:off x="736597" y="110427"/>
            <a:ext cx="1032934" cy="626173"/>
          </a:xfrm>
          <a:prstGeom prst="rect">
            <a:avLst/>
          </a:prstGeom>
        </p:spPr>
        <p:txBody>
          <a:bodyPr/>
          <a:lstStyle>
            <a:lvl1pPr marL="0" indent="0">
              <a:buNone/>
              <a:defRPr sz="1200">
                <a:solidFill>
                  <a:srgbClr val="575A5D"/>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a:t>
            </a:r>
          </a:p>
        </p:txBody>
      </p:sp>
    </p:spTree>
    <p:extLst>
      <p:ext uri="{BB962C8B-B14F-4D97-AF65-F5344CB8AC3E}">
        <p14:creationId xmlns:p14="http://schemas.microsoft.com/office/powerpoint/2010/main" val="771849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ext Placeholder 5"/>
          <p:cNvSpPr>
            <a:spLocks noGrp="1"/>
          </p:cNvSpPr>
          <p:nvPr>
            <p:ph type="body" sz="quarter" idx="10" hasCustomPrompt="1"/>
          </p:nvPr>
        </p:nvSpPr>
        <p:spPr>
          <a:xfrm>
            <a:off x="457201" y="6400804"/>
            <a:ext cx="8180334" cy="312589"/>
          </a:xfrm>
          <a:prstGeom prst="rect">
            <a:avLst/>
          </a:prstGeom>
        </p:spPr>
        <p:txBody>
          <a:bodyPr vert="horz"/>
          <a:lstStyle>
            <a:lvl1pPr marL="0" indent="0" algn="r">
              <a:buFontTx/>
              <a:buNone/>
              <a:defRPr sz="1200">
                <a:solidFill>
                  <a:srgbClr val="575A5D"/>
                </a:solidFill>
              </a:defRPr>
            </a:lvl1pPr>
            <a:lvl2pPr marL="457200" indent="0" algn="r">
              <a:buFontTx/>
              <a:buNone/>
              <a:defRPr>
                <a:solidFill>
                  <a:srgbClr val="575A5D"/>
                </a:solidFill>
              </a:defRPr>
            </a:lvl2pPr>
            <a:lvl3pPr marL="914400" indent="0" algn="r">
              <a:buFontTx/>
              <a:buNone/>
              <a:defRPr>
                <a:solidFill>
                  <a:srgbClr val="575A5D"/>
                </a:solidFill>
              </a:defRPr>
            </a:lvl3pPr>
            <a:lvl4pPr marL="1371600" indent="0" algn="r">
              <a:buFontTx/>
              <a:buNone/>
              <a:defRPr>
                <a:solidFill>
                  <a:srgbClr val="575A5D"/>
                </a:solidFill>
              </a:defRPr>
            </a:lvl4pPr>
            <a:lvl5pPr marL="1828800" indent="0" algn="r">
              <a:buFontTx/>
              <a:buNone/>
              <a:defRPr>
                <a:solidFill>
                  <a:srgbClr val="575A5D"/>
                </a:solidFill>
              </a:defRPr>
            </a:lvl5pPr>
          </a:lstStyle>
          <a:p>
            <a:pPr lvl="0"/>
            <a:r>
              <a:rPr lang="en-US" dirty="0"/>
              <a:t>add client name  |  add project name</a:t>
            </a:r>
          </a:p>
        </p:txBody>
      </p:sp>
      <p:sp>
        <p:nvSpPr>
          <p:cNvPr id="4" name="Picture Placeholder 3"/>
          <p:cNvSpPr>
            <a:spLocks noGrp="1"/>
          </p:cNvSpPr>
          <p:nvPr>
            <p:ph type="pic" sz="quarter" idx="11" hasCustomPrompt="1"/>
          </p:nvPr>
        </p:nvSpPr>
        <p:spPr>
          <a:xfrm>
            <a:off x="0" y="0"/>
            <a:ext cx="9144000" cy="6240463"/>
          </a:xfrm>
          <a:prstGeom prst="rect">
            <a:avLst/>
          </a:prstGeom>
        </p:spPr>
        <p:txBody>
          <a:bodyPr vert="horz" anchor="ctr" anchorCtr="0"/>
          <a:lstStyle>
            <a:lvl1pPr marL="0" indent="0" algn="ctr">
              <a:buNone/>
              <a:defRPr sz="1800"/>
            </a:lvl1pPr>
          </a:lstStyle>
          <a:p>
            <a:r>
              <a:rPr lang="en-US" dirty="0"/>
              <a:t>insert photo</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Picture Placeholder 7"/>
          <p:cNvSpPr>
            <a:spLocks noGrp="1"/>
          </p:cNvSpPr>
          <p:nvPr>
            <p:ph type="pic" sz="quarter" idx="10" hasCustomPrompt="1"/>
          </p:nvPr>
        </p:nvSpPr>
        <p:spPr>
          <a:xfrm>
            <a:off x="0" y="0"/>
            <a:ext cx="3852333" cy="1633538"/>
          </a:xfrm>
          <a:prstGeom prst="rect">
            <a:avLst/>
          </a:prstGeom>
        </p:spPr>
        <p:txBody>
          <a:bodyPr vert="horz" lIns="0" tIns="0" rIns="0" bIns="0" anchor="ctr" anchorCtr="0"/>
          <a:lstStyle>
            <a:lvl1pPr marL="0" indent="0" algn="ctr">
              <a:spcBef>
                <a:spcPts val="0"/>
              </a:spcBef>
              <a:buNone/>
              <a:defRPr sz="1800"/>
            </a:lvl1pPr>
          </a:lstStyle>
          <a:p>
            <a:r>
              <a:rPr lang="en-US" dirty="0"/>
              <a:t>insert photo</a:t>
            </a:r>
          </a:p>
        </p:txBody>
      </p:sp>
      <p:sp>
        <p:nvSpPr>
          <p:cNvPr id="9" name="Picture Placeholder 7"/>
          <p:cNvSpPr>
            <a:spLocks noGrp="1"/>
          </p:cNvSpPr>
          <p:nvPr>
            <p:ph type="pic" sz="quarter" idx="11" hasCustomPrompt="1"/>
          </p:nvPr>
        </p:nvSpPr>
        <p:spPr>
          <a:xfrm>
            <a:off x="0" y="1701274"/>
            <a:ext cx="3852333" cy="2913060"/>
          </a:xfrm>
          <a:prstGeom prst="rect">
            <a:avLst/>
          </a:prstGeom>
        </p:spPr>
        <p:txBody>
          <a:bodyPr vert="horz" lIns="0" tIns="0" rIns="0" bIns="0" anchor="ctr" anchorCtr="0"/>
          <a:lstStyle>
            <a:lvl1pPr marL="0" indent="0" algn="ctr">
              <a:spcBef>
                <a:spcPts val="0"/>
              </a:spcBef>
              <a:buNone/>
              <a:defRPr sz="1800"/>
            </a:lvl1pPr>
          </a:lstStyle>
          <a:p>
            <a:r>
              <a:rPr lang="en-US" dirty="0"/>
              <a:t>insert photo</a:t>
            </a:r>
          </a:p>
        </p:txBody>
      </p:sp>
      <p:sp>
        <p:nvSpPr>
          <p:cNvPr id="10" name="Picture Placeholder 7"/>
          <p:cNvSpPr>
            <a:spLocks noGrp="1"/>
          </p:cNvSpPr>
          <p:nvPr>
            <p:ph type="pic" sz="quarter" idx="12" hasCustomPrompt="1"/>
          </p:nvPr>
        </p:nvSpPr>
        <p:spPr>
          <a:xfrm>
            <a:off x="0" y="4673600"/>
            <a:ext cx="3852333" cy="2184550"/>
          </a:xfrm>
          <a:prstGeom prst="rect">
            <a:avLst/>
          </a:prstGeom>
        </p:spPr>
        <p:txBody>
          <a:bodyPr vert="horz" lIns="0" tIns="0" rIns="0" bIns="0" anchor="ctr" anchorCtr="0"/>
          <a:lstStyle>
            <a:lvl1pPr marL="0" indent="0" algn="ctr">
              <a:spcBef>
                <a:spcPts val="0"/>
              </a:spcBef>
              <a:buNone/>
              <a:defRPr sz="1800"/>
            </a:lvl1pPr>
          </a:lstStyle>
          <a:p>
            <a:r>
              <a:rPr lang="en-US" dirty="0"/>
              <a:t>insert photo</a:t>
            </a:r>
          </a:p>
        </p:txBody>
      </p:sp>
      <p:sp>
        <p:nvSpPr>
          <p:cNvPr id="11" name="Picture Placeholder 7"/>
          <p:cNvSpPr>
            <a:spLocks noGrp="1"/>
          </p:cNvSpPr>
          <p:nvPr>
            <p:ph type="pic" sz="quarter" idx="13" hasCustomPrompt="1"/>
          </p:nvPr>
        </p:nvSpPr>
        <p:spPr>
          <a:xfrm>
            <a:off x="3911600" y="0"/>
            <a:ext cx="5232400" cy="3733800"/>
          </a:xfrm>
          <a:prstGeom prst="rect">
            <a:avLst/>
          </a:prstGeom>
        </p:spPr>
        <p:txBody>
          <a:bodyPr vert="horz" lIns="0" tIns="0" rIns="0" bIns="0" anchor="ctr" anchorCtr="0"/>
          <a:lstStyle>
            <a:lvl1pPr marL="0" indent="0" algn="ctr">
              <a:spcBef>
                <a:spcPts val="0"/>
              </a:spcBef>
              <a:buNone/>
              <a:defRPr sz="1800"/>
            </a:lvl1pPr>
          </a:lstStyle>
          <a:p>
            <a:r>
              <a:rPr lang="en-US" dirty="0"/>
              <a:t>insert photo</a:t>
            </a:r>
          </a:p>
        </p:txBody>
      </p:sp>
      <p:sp>
        <p:nvSpPr>
          <p:cNvPr id="13" name="Text Placeholder 12"/>
          <p:cNvSpPr>
            <a:spLocks noGrp="1"/>
          </p:cNvSpPr>
          <p:nvPr>
            <p:ph type="body" sz="quarter" idx="14" hasCustomPrompt="1"/>
          </p:nvPr>
        </p:nvSpPr>
        <p:spPr>
          <a:xfrm>
            <a:off x="3911600" y="3793597"/>
            <a:ext cx="5232400" cy="820737"/>
          </a:xfrm>
          <a:prstGeom prst="rect">
            <a:avLst/>
          </a:prstGeom>
          <a:solidFill>
            <a:schemeClr val="accent1"/>
          </a:solidFill>
        </p:spPr>
        <p:txBody>
          <a:bodyPr vert="horz" lIns="0" tIns="0" rIns="0" bIns="0" anchor="ctr" anchorCtr="0"/>
          <a:lstStyle>
            <a:lvl1pPr marL="182880" indent="0">
              <a:spcBef>
                <a:spcPts val="0"/>
              </a:spcBef>
              <a:buNone/>
              <a:defRPr sz="2400">
                <a:solidFill>
                  <a:schemeClr val="bg1"/>
                </a:solidFill>
              </a:defRPr>
            </a:lvl1pPr>
            <a:lvl2pPr marL="91440" indent="0">
              <a:spcBef>
                <a:spcPts val="0"/>
              </a:spcBef>
              <a:buNone/>
              <a:defRPr sz="2400"/>
            </a:lvl2pPr>
            <a:lvl3pPr marL="91440" indent="0">
              <a:spcBef>
                <a:spcPts val="0"/>
              </a:spcBef>
              <a:buNone/>
              <a:defRPr sz="2400"/>
            </a:lvl3pPr>
            <a:lvl4pPr marL="91440" indent="0">
              <a:spcBef>
                <a:spcPts val="0"/>
              </a:spcBef>
              <a:buNone/>
              <a:defRPr sz="2400"/>
            </a:lvl4pPr>
            <a:lvl5pPr marL="91440" indent="0">
              <a:spcBef>
                <a:spcPts val="0"/>
              </a:spcBef>
              <a:buNone/>
              <a:defRPr sz="2400"/>
            </a:lvl5pPr>
          </a:lstStyle>
          <a:p>
            <a:pPr lvl="0"/>
            <a:r>
              <a:rPr lang="en-US" dirty="0"/>
              <a:t>click to add text</a:t>
            </a:r>
          </a:p>
        </p:txBody>
      </p:sp>
      <p:sp>
        <p:nvSpPr>
          <p:cNvPr id="14" name="Picture Placeholder 7"/>
          <p:cNvSpPr>
            <a:spLocks noGrp="1"/>
          </p:cNvSpPr>
          <p:nvPr>
            <p:ph type="pic" sz="quarter" idx="15" hasCustomPrompt="1"/>
          </p:nvPr>
        </p:nvSpPr>
        <p:spPr>
          <a:xfrm>
            <a:off x="3911600" y="4664306"/>
            <a:ext cx="5232400" cy="2193694"/>
          </a:xfrm>
          <a:prstGeom prst="rect">
            <a:avLst/>
          </a:prstGeom>
        </p:spPr>
        <p:txBody>
          <a:bodyPr vert="horz" lIns="0" tIns="0" rIns="0" bIns="0" anchor="ctr" anchorCtr="0"/>
          <a:lstStyle>
            <a:lvl1pPr marL="0" indent="0" algn="ctr">
              <a:spcBef>
                <a:spcPts val="0"/>
              </a:spcBef>
              <a:buNone/>
              <a:defRPr sz="1800"/>
            </a:lvl1pPr>
          </a:lstStyle>
          <a:p>
            <a:r>
              <a:rPr lang="en-US" dirty="0"/>
              <a:t>insert photo</a:t>
            </a:r>
          </a:p>
        </p:txBody>
      </p:sp>
    </p:spTree>
    <p:extLst>
      <p:ext uri="{BB962C8B-B14F-4D97-AF65-F5344CB8AC3E}">
        <p14:creationId xmlns:p14="http://schemas.microsoft.com/office/powerpoint/2010/main" val="15224843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57853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05918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32196" y="3123513"/>
            <a:ext cx="4673604" cy="566738"/>
          </a:xfrm>
          <a:prstGeom prst="rect">
            <a:avLst/>
          </a:prstGeom>
        </p:spPr>
        <p:txBody>
          <a:bodyPr anchor="ctr" anchorCtr="0"/>
          <a:lstStyle>
            <a:lvl1pPr algn="l">
              <a:defRPr sz="2000" b="0" baseline="0">
                <a:solidFill>
                  <a:srgbClr val="575A5D"/>
                </a:solidFill>
              </a:defRPr>
            </a:lvl1pPr>
          </a:lstStyle>
          <a:p>
            <a:r>
              <a:rPr lang="en-US" dirty="0"/>
              <a:t>click to enter project name | date</a:t>
            </a:r>
          </a:p>
        </p:txBody>
      </p:sp>
      <p:sp>
        <p:nvSpPr>
          <p:cNvPr id="3" name="Picture Placeholder 2"/>
          <p:cNvSpPr>
            <a:spLocks noGrp="1"/>
          </p:cNvSpPr>
          <p:nvPr>
            <p:ph type="pic" idx="1" hasCustomPrompt="1"/>
          </p:nvPr>
        </p:nvSpPr>
        <p:spPr>
          <a:xfrm>
            <a:off x="795866" y="2960694"/>
            <a:ext cx="2599269" cy="892377"/>
          </a:xfrm>
          <a:prstGeom prst="rect">
            <a:avLst/>
          </a:prstGeom>
        </p:spPr>
        <p:txBody>
          <a:bodyPr anchor="ctr" anchorCtr="1"/>
          <a:lstStyle>
            <a:lvl1pPr marL="0" indent="0" algn="ctr">
              <a:buNone/>
              <a:defRPr sz="14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client logo</a:t>
            </a:r>
          </a:p>
        </p:txBody>
      </p:sp>
      <p:cxnSp>
        <p:nvCxnSpPr>
          <p:cNvPr id="4" name="Straight Connector 3"/>
          <p:cNvCxnSpPr/>
          <p:nvPr userDrawn="1"/>
        </p:nvCxnSpPr>
        <p:spPr>
          <a:xfrm>
            <a:off x="3555999" y="2921001"/>
            <a:ext cx="0" cy="971763"/>
          </a:xfrm>
          <a:prstGeom prst="line">
            <a:avLst/>
          </a:prstGeom>
          <a:ln w="12700" cmpd="sng"/>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1842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3632196" y="3094831"/>
            <a:ext cx="4673604" cy="566738"/>
          </a:xfrm>
          <a:prstGeom prst="rect">
            <a:avLst/>
          </a:prstGeom>
        </p:spPr>
        <p:txBody>
          <a:bodyPr anchor="ctr" anchorCtr="0"/>
          <a:lstStyle>
            <a:lvl1pPr algn="l">
              <a:defRPr sz="2000" b="0" baseline="0">
                <a:solidFill>
                  <a:srgbClr val="575A5D"/>
                </a:solidFill>
              </a:defRPr>
            </a:lvl1pPr>
          </a:lstStyle>
          <a:p>
            <a:r>
              <a:rPr lang="en-US" dirty="0"/>
              <a:t>click to enter project name | date</a:t>
            </a:r>
          </a:p>
        </p:txBody>
      </p:sp>
      <p:sp>
        <p:nvSpPr>
          <p:cNvPr id="4" name="Picture Placeholder 2"/>
          <p:cNvSpPr>
            <a:spLocks noGrp="1"/>
          </p:cNvSpPr>
          <p:nvPr>
            <p:ph type="pic" idx="1" hasCustomPrompt="1"/>
          </p:nvPr>
        </p:nvSpPr>
        <p:spPr>
          <a:xfrm>
            <a:off x="1253067" y="2658551"/>
            <a:ext cx="2142068" cy="1464713"/>
          </a:xfrm>
          <a:prstGeom prst="rect">
            <a:avLst/>
          </a:prstGeom>
        </p:spPr>
        <p:txBody>
          <a:bodyPr anchor="ctr" anchorCtr="1"/>
          <a:lstStyle>
            <a:lvl1pPr marL="0" marR="0" indent="0" algn="ctr" defTabSz="457200" rtl="0" eaLnBrk="1" fontAlgn="auto" latinLnBrk="0" hangingPunct="1">
              <a:lnSpc>
                <a:spcPct val="100000"/>
              </a:lnSpc>
              <a:spcBef>
                <a:spcPct val="20000"/>
              </a:spcBef>
              <a:spcAft>
                <a:spcPts val="0"/>
              </a:spcAft>
              <a:buClrTx/>
              <a:buSzTx/>
              <a:buFont typeface="Arial"/>
              <a:buNone/>
              <a:tabLst/>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client logo</a:t>
            </a:r>
          </a:p>
        </p:txBody>
      </p:sp>
      <p:cxnSp>
        <p:nvCxnSpPr>
          <p:cNvPr id="5" name="Straight Connector 4"/>
          <p:cNvCxnSpPr/>
          <p:nvPr userDrawn="1"/>
        </p:nvCxnSpPr>
        <p:spPr>
          <a:xfrm>
            <a:off x="3555999" y="2892319"/>
            <a:ext cx="0" cy="971763"/>
          </a:xfrm>
          <a:prstGeom prst="line">
            <a:avLst/>
          </a:prstGeom>
          <a:ln w="12700" cmpd="sng"/>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74736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014129" y="3138618"/>
            <a:ext cx="5334000" cy="538237"/>
          </a:xfrm>
          <a:prstGeom prst="rect">
            <a:avLst/>
          </a:prstGeom>
        </p:spPr>
        <p:txBody>
          <a:bodyPr/>
          <a:lstStyle>
            <a:lvl1pPr algn="l">
              <a:defRPr sz="2800">
                <a:solidFill>
                  <a:schemeClr val="bg1"/>
                </a:solidFill>
              </a:defRPr>
            </a:lvl1pPr>
          </a:lstStyle>
          <a:p>
            <a:r>
              <a:rPr lang="en-US" dirty="0"/>
              <a:t>click to edit</a:t>
            </a:r>
          </a:p>
        </p:txBody>
      </p:sp>
      <p:sp>
        <p:nvSpPr>
          <p:cNvPr id="3" name="Subtitle 2"/>
          <p:cNvSpPr>
            <a:spLocks noGrp="1"/>
          </p:cNvSpPr>
          <p:nvPr>
            <p:ph type="subTitle" idx="1" hasCustomPrompt="1"/>
          </p:nvPr>
        </p:nvSpPr>
        <p:spPr>
          <a:xfrm>
            <a:off x="592666" y="2658320"/>
            <a:ext cx="2133600" cy="1481899"/>
          </a:xfrm>
          <a:prstGeom prst="rect">
            <a:avLst/>
          </a:prstGeom>
        </p:spPr>
        <p:txBody>
          <a:bodyPr anchor="ctr"/>
          <a:lstStyle>
            <a:lvl1pPr marL="0" indent="0" algn="ctr">
              <a:buNone/>
              <a:defRPr sz="4000">
                <a:solidFill>
                  <a:srgbClr val="575A5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a:t>
            </a:r>
          </a:p>
        </p:txBody>
      </p:sp>
    </p:spTree>
    <p:extLst>
      <p:ext uri="{BB962C8B-B14F-4D97-AF65-F5344CB8AC3E}">
        <p14:creationId xmlns:p14="http://schemas.microsoft.com/office/powerpoint/2010/main" val="2484486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3081338" y="914398"/>
            <a:ext cx="5334000" cy="5020732"/>
          </a:xfrm>
          <a:prstGeom prst="rect">
            <a:avLst/>
          </a:prstGeom>
        </p:spPr>
        <p:txBody>
          <a:bodyPr vert="horz" anchor="ctr" anchorCtr="0"/>
          <a:lstStyle>
            <a:lvl1pPr marL="0" indent="-347472">
              <a:spcBef>
                <a:spcPts val="0"/>
              </a:spcBef>
              <a:spcAft>
                <a:spcPts val="1200"/>
              </a:spcAft>
              <a:defRPr sz="2800" baseline="0"/>
            </a:lvl1pPr>
            <a:lvl2pPr>
              <a:defRPr sz="2800"/>
            </a:lvl2pPr>
            <a:lvl3pPr>
              <a:defRPr sz="2800"/>
            </a:lvl3pPr>
            <a:lvl4pPr>
              <a:defRPr sz="2800"/>
            </a:lvl4pPr>
            <a:lvl5pPr>
              <a:defRPr sz="2800"/>
            </a:lvl5pPr>
          </a:lstStyle>
          <a:p>
            <a:pPr lvl="0"/>
            <a:r>
              <a:rPr lang="en-US" dirty="0"/>
              <a:t>click to add agenda bullets</a:t>
            </a:r>
          </a:p>
        </p:txBody>
      </p:sp>
      <p:sp>
        <p:nvSpPr>
          <p:cNvPr id="7" name="Text Placeholder 6"/>
          <p:cNvSpPr>
            <a:spLocks noGrp="1"/>
          </p:cNvSpPr>
          <p:nvPr>
            <p:ph type="body" sz="quarter" idx="11" hasCustomPrompt="1"/>
          </p:nvPr>
        </p:nvSpPr>
        <p:spPr>
          <a:xfrm>
            <a:off x="601133" y="2590802"/>
            <a:ext cx="2133600" cy="1668463"/>
          </a:xfrm>
          <a:prstGeom prst="rect">
            <a:avLst/>
          </a:prstGeom>
        </p:spPr>
        <p:txBody>
          <a:bodyPr vert="horz" lIns="0" tIns="0" rIns="0" bIns="0" anchor="ctr" anchorCtr="0"/>
          <a:lstStyle>
            <a:lvl1pPr marL="0" indent="0" algn="ctr">
              <a:spcBef>
                <a:spcPts val="0"/>
              </a:spcBef>
              <a:buNone/>
              <a:defRPr sz="4000"/>
            </a:lvl1pPr>
            <a:lvl2pPr marL="457200" indent="0">
              <a:buNone/>
              <a:defRPr sz="4000"/>
            </a:lvl2pPr>
            <a:lvl3pPr marL="914400" indent="0">
              <a:buNone/>
              <a:defRPr sz="4000"/>
            </a:lvl3pPr>
            <a:lvl4pPr marL="1371600" indent="0">
              <a:buNone/>
              <a:defRPr sz="4000"/>
            </a:lvl4pPr>
            <a:lvl5pPr marL="1828800" indent="0">
              <a:buNone/>
              <a:defRPr sz="4000"/>
            </a:lvl5pPr>
          </a:lstStyle>
          <a:p>
            <a:pPr lvl="0"/>
            <a:r>
              <a:rPr lang="en-US" dirty="0"/>
              <a:t>click to edit</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40932" y="2793999"/>
            <a:ext cx="5977467" cy="1126066"/>
          </a:xfrm>
          <a:prstGeom prst="rect">
            <a:avLst/>
          </a:prstGeom>
        </p:spPr>
        <p:txBody>
          <a:bodyPr lIns="0" tIns="0" rIns="0" bIns="0" anchor="ctr" anchorCtr="0"/>
          <a:lstStyle>
            <a:lvl1pPr marL="0" indent="0" algn="ctr">
              <a:spcAft>
                <a:spcPts val="0"/>
              </a:spcAft>
              <a:buFont typeface="Arial"/>
              <a:buNone/>
              <a:defRPr sz="6000">
                <a:solidFill>
                  <a:schemeClr val="bg1"/>
                </a:solidFill>
              </a:defRPr>
            </a:lvl1pPr>
          </a:lstStyle>
          <a:p>
            <a:r>
              <a:rPr lang="en-US" dirty="0"/>
              <a:t>click to edit</a:t>
            </a:r>
          </a:p>
        </p:txBody>
      </p:sp>
    </p:spTree>
    <p:extLst>
      <p:ext uri="{BB962C8B-B14F-4D97-AF65-F5344CB8AC3E}">
        <p14:creationId xmlns:p14="http://schemas.microsoft.com/office/powerpoint/2010/main" val="2491173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40932" y="2793999"/>
            <a:ext cx="5977467" cy="1126066"/>
          </a:xfrm>
          <a:prstGeom prst="rect">
            <a:avLst/>
          </a:prstGeom>
        </p:spPr>
        <p:txBody>
          <a:bodyPr lIns="0" tIns="0" rIns="0" bIns="0" anchor="ctr" anchorCtr="0"/>
          <a:lstStyle>
            <a:lvl1pPr marL="0" indent="0" algn="ctr">
              <a:spcAft>
                <a:spcPts val="0"/>
              </a:spcAft>
              <a:buFont typeface="Arial"/>
              <a:buNone/>
              <a:defRPr sz="6000">
                <a:solidFill>
                  <a:schemeClr val="bg1"/>
                </a:solidFill>
              </a:defRPr>
            </a:lvl1pPr>
          </a:lstStyle>
          <a:p>
            <a:r>
              <a:rPr lang="en-US" dirty="0"/>
              <a:t>click to edit</a:t>
            </a:r>
          </a:p>
        </p:txBody>
      </p:sp>
    </p:spTree>
    <p:extLst>
      <p:ext uri="{BB962C8B-B14F-4D97-AF65-F5344CB8AC3E}">
        <p14:creationId xmlns:p14="http://schemas.microsoft.com/office/powerpoint/2010/main" val="571763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40932" y="2793999"/>
            <a:ext cx="5977467" cy="1126066"/>
          </a:xfrm>
          <a:prstGeom prst="rect">
            <a:avLst/>
          </a:prstGeom>
        </p:spPr>
        <p:txBody>
          <a:bodyPr lIns="0" tIns="0" rIns="0" bIns="0" anchor="ctr" anchorCtr="0"/>
          <a:lstStyle>
            <a:lvl1pPr marL="0" indent="0" algn="ctr">
              <a:spcAft>
                <a:spcPts val="0"/>
              </a:spcAft>
              <a:buFont typeface="Arial"/>
              <a:buNone/>
              <a:defRPr sz="6000">
                <a:solidFill>
                  <a:schemeClr val="bg1"/>
                </a:solidFill>
              </a:defRPr>
            </a:lvl1pPr>
          </a:lstStyle>
          <a:p>
            <a:r>
              <a:rPr lang="en-US" dirty="0"/>
              <a:t>click to edit</a:t>
            </a:r>
          </a:p>
        </p:txBody>
      </p:sp>
    </p:spTree>
    <p:extLst>
      <p:ext uri="{BB962C8B-B14F-4D97-AF65-F5344CB8AC3E}">
        <p14:creationId xmlns:p14="http://schemas.microsoft.com/office/powerpoint/2010/main" val="42732683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10.xml"/><Relationship Id="rId1" Type="http://schemas.openxmlformats.org/officeDocument/2006/relationships/slideLayout" Target="../slideLayouts/slideLayout13.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theme" Target="../theme/theme11.xml"/><Relationship Id="rId1" Type="http://schemas.openxmlformats.org/officeDocument/2006/relationships/slideLayout" Target="../slideLayouts/slideLayout14.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15.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16.xml"/></Relationships>
</file>

<file path=ppt/slideMasters/_rels/slideMaster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theme" Target="../theme/theme14.xml"/><Relationship Id="rId1" Type="http://schemas.openxmlformats.org/officeDocument/2006/relationships/slideLayout" Target="../slideLayouts/slideLayout17.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18.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19.xml"/></Relationships>
</file>

<file path=ppt/slideMasters/_rels/slideMaster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17.xml"/><Relationship Id="rId1" Type="http://schemas.openxmlformats.org/officeDocument/2006/relationships/slideLayout" Target="../slideLayouts/slideLayout20.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5.xml"/><Relationship Id="rId1" Type="http://schemas.openxmlformats.org/officeDocument/2006/relationships/slideLayout" Target="../slideLayouts/slideLayout6.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6.xml"/><Relationship Id="rId1" Type="http://schemas.openxmlformats.org/officeDocument/2006/relationships/slideLayout" Target="../slideLayouts/slideLayout7.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7.xml"/><Relationship Id="rId1" Type="http://schemas.openxmlformats.org/officeDocument/2006/relationships/slideLayout" Target="../slideLayouts/slideLayout8.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8.xml"/><Relationship Id="rId1" Type="http://schemas.openxmlformats.org/officeDocument/2006/relationships/slideLayout" Target="../slideLayouts/slideLayout9.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3.png"/><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MMC PPT Cover.jpg"/>
          <p:cNvPicPr>
            <a:picLocks noChangeAspect="1"/>
          </p:cNvPicPr>
          <p:nvPr/>
        </p:nvPicPr>
        <p:blipFill>
          <a:blip r:embed="rId3"/>
          <a:stretch>
            <a:fillRect/>
          </a:stretch>
        </p:blipFill>
        <p:spPr>
          <a:xfrm>
            <a:off x="0" y="0"/>
            <a:ext cx="9144000" cy="6858000"/>
          </a:xfrm>
          <a:prstGeom prst="rect">
            <a:avLst/>
          </a:prstGeom>
        </p:spPr>
      </p:pic>
      <p:pic>
        <p:nvPicPr>
          <p:cNvPr id="2" name="Picture 1" descr="MMC PPT Logo.png"/>
          <p:cNvPicPr>
            <a:picLocks noChangeAspect="1"/>
          </p:cNvPicPr>
          <p:nvPr/>
        </p:nvPicPr>
        <p:blipFill rotWithShape="1">
          <a:blip r:embed="rId4">
            <a:extLst>
              <a:ext uri="{28A0092B-C50C-407E-A947-70E740481C1C}">
                <a14:useLocalDpi xmlns:a14="http://schemas.microsoft.com/office/drawing/2010/main" val="0"/>
              </a:ext>
            </a:extLst>
          </a:blip>
          <a:srcRect l="3283" r="3404"/>
          <a:stretch/>
        </p:blipFill>
        <p:spPr>
          <a:xfrm>
            <a:off x="0" y="2709326"/>
            <a:ext cx="9144000" cy="106420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descr="MMC 2014_LOGO-CircleOnly_p604_425c-4C.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5489" y="6375400"/>
            <a:ext cx="351366" cy="351366"/>
          </a:xfrm>
          <a:prstGeom prst="rect">
            <a:avLst/>
          </a:prstGeom>
        </p:spPr>
      </p:pic>
    </p:spTree>
    <p:extLst>
      <p:ext uri="{BB962C8B-B14F-4D97-AF65-F5344CB8AC3E}">
        <p14:creationId xmlns:p14="http://schemas.microsoft.com/office/powerpoint/2010/main" val="242539886"/>
      </p:ext>
    </p:extLst>
  </p:cSld>
  <p:clrMap bg1="lt1" tx1="dk1" bg2="lt2" tx2="dk2" accent1="accent1" accent2="accent2" accent3="accent3" accent4="accent4" accent5="accent5" accent6="accent6" hlink="hlink" folHlink="folHlink"/>
  <p:sldLayoutIdLst>
    <p:sldLayoutId id="2147483749" r:id="rId1"/>
  </p:sldLayoutIdLst>
  <p:txStyles>
    <p:titleStyle>
      <a:lvl1pPr algn="ctr" defTabSz="457200" rtl="0" eaLnBrk="1" latinLnBrk="0" hangingPunct="1">
        <a:spcBef>
          <a:spcPct val="0"/>
        </a:spcBef>
        <a:buNone/>
        <a:defRPr sz="28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Oval 6"/>
          <p:cNvSpPr/>
          <p:nvPr/>
        </p:nvSpPr>
        <p:spPr>
          <a:xfrm>
            <a:off x="653846" y="-344124"/>
            <a:ext cx="1196258" cy="1196258"/>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MMC 2014_LOGO-CircleOnly_p604_425c-4C.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668513" y="6373825"/>
            <a:ext cx="347034" cy="347034"/>
          </a:xfrm>
          <a:prstGeom prst="rect">
            <a:avLst/>
          </a:prstGeom>
          <a:ln w="12700">
            <a:miter lim="400000"/>
          </a:ln>
        </p:spPr>
      </p:pic>
    </p:spTree>
  </p:cSld>
  <p:clrMap bg1="lt1" tx1="dk1" bg2="lt2" tx2="dk2" accent1="accent1" accent2="accent2" accent3="accent3" accent4="accent4" accent5="accent5" accent6="accent6" hlink="hlink" folHlink="folHlink"/>
  <p:sldLayoutIdLst>
    <p:sldLayoutId id="2147483673" r:id="rId1"/>
  </p:sldLayoutIdLst>
  <p:txStyles>
    <p:titleStyle>
      <a:lvl1pPr algn="ctr" defTabSz="457200" rtl="0" eaLnBrk="1" latinLnBrk="0" hangingPunct="1">
        <a:spcBef>
          <a:spcPct val="0"/>
        </a:spcBef>
        <a:buNone/>
        <a:defRPr sz="1200" kern="1200">
          <a:solidFill>
            <a:srgbClr val="FFFFFF"/>
          </a:solidFill>
          <a:latin typeface="+mj-lt"/>
          <a:ea typeface="+mj-ea"/>
          <a:cs typeface="+mj-cs"/>
        </a:defRPr>
      </a:lvl1pPr>
    </p:titleStyle>
    <p:bodyStyle>
      <a:lvl1pPr marL="342900" indent="-342900" algn="ctr" defTabSz="457200" rtl="0" eaLnBrk="1" latinLnBrk="0" hangingPunct="1">
        <a:spcBef>
          <a:spcPct val="20000"/>
        </a:spcBef>
        <a:buFont typeface="Arial"/>
        <a:buNone/>
        <a:defRPr sz="1200" kern="1200">
          <a:solidFill>
            <a:srgbClr val="FFFFFF"/>
          </a:solidFill>
          <a:latin typeface="+mn-lt"/>
          <a:ea typeface="+mn-ea"/>
          <a:cs typeface="+mn-cs"/>
        </a:defRPr>
      </a:lvl1pPr>
      <a:lvl2pPr marL="742950" indent="-285750" algn="l" defTabSz="457200" rtl="0" eaLnBrk="1" latinLnBrk="0" hangingPunct="1">
        <a:spcBef>
          <a:spcPct val="20000"/>
        </a:spcBef>
        <a:buFont typeface="Arial"/>
        <a:buNone/>
        <a:defRPr sz="1200" kern="1200">
          <a:solidFill>
            <a:schemeClr val="tx1"/>
          </a:solidFill>
          <a:latin typeface="+mn-lt"/>
          <a:ea typeface="+mn-ea"/>
          <a:cs typeface="+mn-cs"/>
        </a:defRPr>
      </a:lvl2pPr>
      <a:lvl3pPr marL="1143000" indent="-228600" algn="l" defTabSz="457200" rtl="0" eaLnBrk="1" latinLnBrk="0" hangingPunct="1">
        <a:spcBef>
          <a:spcPct val="20000"/>
        </a:spcBef>
        <a:buFont typeface="Arial"/>
        <a:buNone/>
        <a:defRPr sz="1200" kern="1200">
          <a:solidFill>
            <a:schemeClr val="tx1"/>
          </a:solidFill>
          <a:latin typeface="+mn-lt"/>
          <a:ea typeface="+mn-ea"/>
          <a:cs typeface="+mn-cs"/>
        </a:defRPr>
      </a:lvl3pPr>
      <a:lvl4pPr marL="1600200" indent="-228600" algn="l" defTabSz="457200" rtl="0" eaLnBrk="1" latinLnBrk="0" hangingPunct="1">
        <a:spcBef>
          <a:spcPct val="20000"/>
        </a:spcBef>
        <a:buFont typeface="Arial"/>
        <a:buNone/>
        <a:defRPr sz="1200" kern="1200">
          <a:solidFill>
            <a:schemeClr val="tx1"/>
          </a:solidFill>
          <a:latin typeface="+mn-lt"/>
          <a:ea typeface="+mn-ea"/>
          <a:cs typeface="+mn-cs"/>
        </a:defRPr>
      </a:lvl4pPr>
      <a:lvl5pPr marL="2057400" indent="-228600" algn="l" defTabSz="457200" rtl="0" eaLnBrk="1" latinLnBrk="0" hangingPunct="1">
        <a:spcBef>
          <a:spcPct val="20000"/>
        </a:spcBef>
        <a:buFont typeface="Arial"/>
        <a:buNone/>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0835504"/>
      </p:ext>
    </p:extLst>
  </p:cSld>
  <p:clrMap bg1="lt1" tx1="dk1" bg2="lt2" tx2="dk2" accent1="accent1" accent2="accent2" accent3="accent3" accent4="accent4" accent5="accent5" accent6="accent6" hlink="hlink" folHlink="folHlink"/>
  <p:sldLayoutIdLst>
    <p:sldLayoutId id="2147483734"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8129528"/>
      </p:ext>
    </p:extLst>
  </p:cSld>
  <p:clrMap bg1="lt1" tx1="dk1" bg2="lt2" tx2="dk2" accent1="accent1" accent2="accent2" accent3="accent3" accent4="accent4" accent5="accent5" accent6="accent6" hlink="hlink" folHlink="folHlink"/>
  <p:sldLayoutIdLst>
    <p:sldLayoutId id="2147483736"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MMC 2014_LOGO-CircleOnly_p604_425c-4C.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668513" y="6373825"/>
            <a:ext cx="347034" cy="347034"/>
          </a:xfrm>
          <a:prstGeom prst="rect">
            <a:avLst/>
          </a:prstGeom>
          <a:ln w="12700">
            <a:miter lim="400000"/>
          </a:ln>
        </p:spPr>
      </p:pic>
    </p:spTree>
  </p:cSld>
  <p:clrMap bg1="lt1" tx1="dk1" bg2="lt2" tx2="dk2" accent1="accent1" accent2="accent2" accent3="accent3" accent4="accent4" accent5="accent5" accent6="accent6" hlink="hlink" folHlink="folHlink"/>
  <p:sldLayoutIdLst>
    <p:sldLayoutId id="2147483683"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6606605"/>
      </p:ext>
    </p:extLst>
  </p:cSld>
  <p:clrMap bg1="lt1" tx1="dk1" bg2="lt2" tx2="dk2" accent1="accent1" accent2="accent2" accent3="accent3" accent4="accent4" accent5="accent5" accent6="accent6" hlink="hlink" folHlink="folHlink"/>
  <p:sldLayoutIdLst>
    <p:sldLayoutId id="2147483751"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5"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Title 1"/>
          <p:cNvSpPr txBox="1">
            <a:spLocks/>
          </p:cNvSpPr>
          <p:nvPr/>
        </p:nvSpPr>
        <p:spPr>
          <a:xfrm>
            <a:off x="3852339" y="3086599"/>
            <a:ext cx="2489200" cy="604277"/>
          </a:xfrm>
          <a:prstGeom prst="rect">
            <a:avLst/>
          </a:prstGeom>
        </p:spPr>
        <p:txBody>
          <a:bodyPr/>
          <a:lstStyle>
            <a:lvl1pPr algn="l" defTabSz="457200" rtl="0" eaLnBrk="1" latinLnBrk="0" hangingPunct="1">
              <a:spcBef>
                <a:spcPct val="0"/>
              </a:spcBef>
              <a:buNone/>
              <a:defRPr sz="2800" kern="1200">
                <a:solidFill>
                  <a:schemeClr val="tx1"/>
                </a:solidFill>
                <a:latin typeface="+mj-lt"/>
                <a:ea typeface="+mj-ea"/>
                <a:cs typeface="+mj-cs"/>
              </a:defRPr>
            </a:lvl1pPr>
          </a:lstStyle>
          <a:p>
            <a:r>
              <a:rPr lang="en-US" dirty="0"/>
              <a:t>thank you : )       </a:t>
            </a:r>
            <a:br>
              <a:rPr lang="en-US" dirty="0"/>
            </a:br>
            <a:br>
              <a:rPr lang="en-US" dirty="0"/>
            </a:br>
            <a:br>
              <a:rPr lang="en-US" dirty="0"/>
            </a:br>
            <a:br>
              <a:rPr lang="en-US" dirty="0"/>
            </a:br>
            <a:br>
              <a:rPr lang="en-US" dirty="0"/>
            </a:br>
            <a:br>
              <a:rPr lang="en-US" dirty="0"/>
            </a:br>
            <a:endParaRPr lang="en-US" dirty="0"/>
          </a:p>
        </p:txBody>
      </p:sp>
      <p:pic>
        <p:nvPicPr>
          <p:cNvPr id="10" name="Picture 9" descr="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2603" y="3030597"/>
            <a:ext cx="716280" cy="716280"/>
          </a:xfrm>
          <a:prstGeom prst="rect">
            <a:avLst/>
          </a:prstGeom>
        </p:spPr>
      </p:pic>
    </p:spTree>
    <p:extLst>
      <p:ext uri="{BB962C8B-B14F-4D97-AF65-F5344CB8AC3E}">
        <p14:creationId xmlns:p14="http://schemas.microsoft.com/office/powerpoint/2010/main" val="2075589225"/>
      </p:ext>
    </p:extLst>
  </p:cSld>
  <p:clrMap bg1="lt1" tx1="dk1" bg2="lt2" tx2="dk2" accent1="accent1" accent2="accent2" accent3="accent3" accent4="accent4" accent5="accent5" accent6="accent6" hlink="hlink" folHlink="folHlink"/>
  <p:sldLayoutIdLst>
    <p:sldLayoutId id="2147483711"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MMC PPT Logo.png"/>
          <p:cNvPicPr>
            <a:picLocks noChangeAspect="1"/>
          </p:cNvPicPr>
          <p:nvPr/>
        </p:nvPicPr>
        <p:blipFill rotWithShape="1">
          <a:blip r:embed="rId3">
            <a:extLst>
              <a:ext uri="{28A0092B-C50C-407E-A947-70E740481C1C}">
                <a14:useLocalDpi xmlns:a14="http://schemas.microsoft.com/office/drawing/2010/main" val="0"/>
              </a:ext>
            </a:extLst>
          </a:blip>
          <a:srcRect l="3283" r="3404"/>
          <a:stretch/>
        </p:blipFill>
        <p:spPr>
          <a:xfrm>
            <a:off x="0" y="2709326"/>
            <a:ext cx="9144000" cy="1064201"/>
          </a:xfrm>
          <a:prstGeom prst="rect">
            <a:avLst/>
          </a:prstGeom>
        </p:spPr>
      </p:pic>
    </p:spTree>
    <p:extLst>
      <p:ext uri="{BB962C8B-B14F-4D97-AF65-F5344CB8AC3E}">
        <p14:creationId xmlns:p14="http://schemas.microsoft.com/office/powerpoint/2010/main" val="4224624422"/>
      </p:ext>
    </p:extLst>
  </p:cSld>
  <p:clrMap bg1="lt1" tx1="dk1" bg2="lt2" tx2="dk2" accent1="accent1" accent2="accent2" accent3="accent3" accent4="accent4" accent5="accent5" accent6="accent6" hlink="hlink" folHlink="folHlink"/>
  <p:sldLayoutIdLst>
    <p:sldLayoutId id="214748370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MMC 2014_LOGO-CircleOnly_p604_425c-4C.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48715" y="6375400"/>
            <a:ext cx="351366" cy="351366"/>
          </a:xfrm>
          <a:prstGeom prst="rect">
            <a:avLst/>
          </a:prstGeom>
        </p:spPr>
      </p:pic>
    </p:spTree>
    <p:extLst>
      <p:ext uri="{BB962C8B-B14F-4D97-AF65-F5344CB8AC3E}">
        <p14:creationId xmlns:p14="http://schemas.microsoft.com/office/powerpoint/2010/main" val="1786968362"/>
      </p:ext>
    </p:extLst>
  </p:cSld>
  <p:clrMap bg1="lt1" tx1="dk1" bg2="lt2" tx2="dk2" accent1="accent1" accent2="accent2" accent3="accent3" accent4="accent4" accent5="accent5" accent6="accent6" hlink="hlink" folHlink="folHlink"/>
  <p:sldLayoutIdLst>
    <p:sldLayoutId id="2147483721" r:id="rId1"/>
    <p:sldLayoutId id="2147483752"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hape 28"/>
          <p:cNvSpPr/>
          <p:nvPr/>
        </p:nvSpPr>
        <p:spPr>
          <a:xfrm>
            <a:off x="0" y="3085176"/>
            <a:ext cx="9144000" cy="660187"/>
          </a:xfrm>
          <a:prstGeom prst="rect">
            <a:avLst/>
          </a:prstGeom>
          <a:solidFill>
            <a:srgbClr val="595A5C"/>
          </a:solidFill>
          <a:ln w="12700">
            <a:miter lim="400000"/>
          </a:ln>
        </p:spPr>
        <p:txBody>
          <a:bodyPr lIns="0" tIns="0" rIns="0" bIns="0" anchor="ctr"/>
          <a:lstStyle/>
          <a:p>
            <a:pPr lvl="0">
              <a:defRPr sz="2400"/>
            </a:pPr>
            <a:endParaRPr dirty="0">
              <a:latin typeface="Arial"/>
            </a:endParaRPr>
          </a:p>
        </p:txBody>
      </p:sp>
      <p:sp>
        <p:nvSpPr>
          <p:cNvPr id="8" name="Shape 29"/>
          <p:cNvSpPr/>
          <p:nvPr/>
        </p:nvSpPr>
        <p:spPr>
          <a:xfrm>
            <a:off x="465698" y="2205534"/>
            <a:ext cx="2396133" cy="2396133"/>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ECDC25"/>
          </a:solidFill>
          <a:ln w="12700">
            <a:miter lim="400000"/>
          </a:ln>
        </p:spPr>
        <p:txBody>
          <a:bodyPr lIns="0" tIns="0" rIns="0" bIns="0" anchor="ctr"/>
          <a:lstStyle/>
          <a:p>
            <a:pPr lvl="0">
              <a:defRPr sz="2400">
                <a:solidFill>
                  <a:srgbClr val="FFFFFF"/>
                </a:solidFill>
              </a:defRPr>
            </a:pPr>
            <a:endParaRPr dirty="0">
              <a:latin typeface="Arial"/>
            </a:endParaRPr>
          </a:p>
        </p:txBody>
      </p:sp>
      <p:pic>
        <p:nvPicPr>
          <p:cNvPr id="4" name="Picture 3" descr="MMC 2014_LOGO-CircleOnly_p604_425c-4C.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48715" y="6375400"/>
            <a:ext cx="351366" cy="351366"/>
          </a:xfrm>
          <a:prstGeom prst="rect">
            <a:avLst/>
          </a:prstGeom>
        </p:spPr>
      </p:pic>
    </p:spTree>
    <p:extLst>
      <p:ext uri="{BB962C8B-B14F-4D97-AF65-F5344CB8AC3E}">
        <p14:creationId xmlns:p14="http://schemas.microsoft.com/office/powerpoint/2010/main" val="2699975589"/>
      </p:ext>
    </p:extLst>
  </p:cSld>
  <p:clrMap bg1="lt1" tx1="dk1" bg2="lt2" tx2="dk2" accent1="accent1" accent2="accent2" accent3="accent3" accent4="accent4" accent5="accent5" accent6="accent6" hlink="hlink" folHlink="folHlink"/>
  <p:sldLayoutIdLst>
    <p:sldLayoutId id="2147483726"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 name="Picture 1" descr="MMC 2014_LOGO-CircleOnly_grey.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43468" y="6375400"/>
            <a:ext cx="356613" cy="356613"/>
          </a:xfrm>
          <a:prstGeom prst="rect">
            <a:avLst/>
          </a:prstGeom>
        </p:spPr>
      </p:pic>
      <p:sp>
        <p:nvSpPr>
          <p:cNvPr id="8" name="Shape 29"/>
          <p:cNvSpPr/>
          <p:nvPr/>
        </p:nvSpPr>
        <p:spPr>
          <a:xfrm>
            <a:off x="465698" y="2205534"/>
            <a:ext cx="2396133" cy="2396133"/>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FE"/>
          </a:solidFill>
          <a:ln w="12700">
            <a:miter lim="400000"/>
          </a:ln>
        </p:spPr>
        <p:txBody>
          <a:bodyPr lIns="0" tIns="0" rIns="0" bIns="0" anchor="ctr"/>
          <a:lstStyle/>
          <a:p>
            <a:pPr lvl="0">
              <a:defRPr sz="2400">
                <a:solidFill>
                  <a:srgbClr val="FFFFFF"/>
                </a:solidFill>
              </a:defRPr>
            </a:pPr>
            <a:endParaRPr dirty="0">
              <a:latin typeface="Arial"/>
            </a:endParaRPr>
          </a:p>
        </p:txBody>
      </p:sp>
    </p:spTree>
  </p:cSld>
  <p:clrMap bg1="lt1" tx1="dk1" bg2="lt2" tx2="dk2" accent1="accent1" accent2="accent2" accent3="accent3" accent4="accent4" accent5="accent5" accent6="accent6" hlink="hlink" folHlink="folHlink"/>
  <p:sldLayoutIdLst>
    <p:sldLayoutId id="2147483697"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EAD93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hape 29"/>
          <p:cNvSpPr/>
          <p:nvPr/>
        </p:nvSpPr>
        <p:spPr>
          <a:xfrm>
            <a:off x="-1202301" y="2205534"/>
            <a:ext cx="2396133" cy="2396133"/>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E1D137"/>
          </a:solidFill>
          <a:ln w="12700">
            <a:miter lim="400000"/>
          </a:ln>
        </p:spPr>
        <p:txBody>
          <a:bodyPr lIns="0" tIns="0" rIns="0" bIns="0" anchor="ctr"/>
          <a:lstStyle/>
          <a:p>
            <a:pPr lvl="0">
              <a:defRPr sz="2400">
                <a:solidFill>
                  <a:srgbClr val="FFFFFF"/>
                </a:solidFill>
              </a:defRPr>
            </a:pPr>
            <a:endParaRPr dirty="0">
              <a:latin typeface="Arial"/>
            </a:endParaRPr>
          </a:p>
        </p:txBody>
      </p:sp>
      <p:pic>
        <p:nvPicPr>
          <p:cNvPr id="5" name="Picture 4" descr="MMC 2014_LOGO-CircleOnly_grey.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43468" y="6375400"/>
            <a:ext cx="356613" cy="356613"/>
          </a:xfrm>
          <a:prstGeom prst="rect">
            <a:avLst/>
          </a:prstGeom>
        </p:spPr>
      </p:pic>
    </p:spTree>
    <p:extLst>
      <p:ext uri="{BB962C8B-B14F-4D97-AF65-F5344CB8AC3E}">
        <p14:creationId xmlns:p14="http://schemas.microsoft.com/office/powerpoint/2010/main" val="887874172"/>
      </p:ext>
    </p:extLst>
  </p:cSld>
  <p:clrMap bg1="lt1" tx1="dk1" bg2="lt2" tx2="dk2" accent1="accent1" accent2="accent2" accent3="accent3" accent4="accent4" accent5="accent5" accent6="accent6" hlink="hlink" folHlink="folHlink"/>
  <p:sldLayoutIdLst>
    <p:sldLayoutId id="2147483728"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66A2A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hape 29"/>
          <p:cNvSpPr/>
          <p:nvPr/>
        </p:nvSpPr>
        <p:spPr>
          <a:xfrm>
            <a:off x="-1202301" y="2205534"/>
            <a:ext cx="2396133" cy="2396133"/>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609B9E"/>
          </a:solidFill>
          <a:ln w="12700">
            <a:miter lim="400000"/>
          </a:ln>
        </p:spPr>
        <p:txBody>
          <a:bodyPr lIns="0" tIns="0" rIns="0" bIns="0" anchor="ctr"/>
          <a:lstStyle/>
          <a:p>
            <a:pPr lvl="0">
              <a:defRPr sz="2400">
                <a:solidFill>
                  <a:srgbClr val="FFFFFF"/>
                </a:solidFill>
              </a:defRPr>
            </a:pPr>
            <a:endParaRPr dirty="0">
              <a:latin typeface="Arial"/>
            </a:endParaRPr>
          </a:p>
        </p:txBody>
      </p:sp>
      <p:pic>
        <p:nvPicPr>
          <p:cNvPr id="7" name="Picture 6" descr="MMC 2014_LOGO-CircleOnly_p604_425c-4C.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48715" y="6375400"/>
            <a:ext cx="351366" cy="351366"/>
          </a:xfrm>
          <a:prstGeom prst="rect">
            <a:avLst/>
          </a:prstGeom>
        </p:spPr>
      </p:pic>
    </p:spTree>
    <p:extLst>
      <p:ext uri="{BB962C8B-B14F-4D97-AF65-F5344CB8AC3E}">
        <p14:creationId xmlns:p14="http://schemas.microsoft.com/office/powerpoint/2010/main" val="2439129433"/>
      </p:ext>
    </p:extLst>
  </p:cSld>
  <p:clrMap bg1="lt1" tx1="dk1" bg2="lt2" tx2="dk2" accent1="accent1" accent2="accent2" accent3="accent3" accent4="accent4" accent5="accent5" accent6="accent6" hlink="hlink" folHlink="folHlink"/>
  <p:sldLayoutIdLst>
    <p:sldLayoutId id="2147483730"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555A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hape 29"/>
          <p:cNvSpPr/>
          <p:nvPr/>
        </p:nvSpPr>
        <p:spPr>
          <a:xfrm>
            <a:off x="-1202301" y="2205534"/>
            <a:ext cx="2396133" cy="2396133"/>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4F5356"/>
          </a:solidFill>
          <a:ln w="12700">
            <a:miter lim="400000"/>
          </a:ln>
        </p:spPr>
        <p:txBody>
          <a:bodyPr lIns="0" tIns="0" rIns="0" bIns="0" anchor="ctr"/>
          <a:lstStyle/>
          <a:p>
            <a:pPr lvl="0">
              <a:defRPr sz="2400">
                <a:solidFill>
                  <a:srgbClr val="FFFFFF"/>
                </a:solidFill>
              </a:defRPr>
            </a:pPr>
            <a:endParaRPr dirty="0">
              <a:latin typeface="Arial"/>
            </a:endParaRPr>
          </a:p>
        </p:txBody>
      </p:sp>
      <p:pic>
        <p:nvPicPr>
          <p:cNvPr id="5" name="Picture 4" descr="MMC 2014_LOGO-CircleOnly_p604_425c-4C.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48715" y="6375400"/>
            <a:ext cx="351366" cy="351366"/>
          </a:xfrm>
          <a:prstGeom prst="rect">
            <a:avLst/>
          </a:prstGeom>
        </p:spPr>
      </p:pic>
    </p:spTree>
    <p:extLst>
      <p:ext uri="{BB962C8B-B14F-4D97-AF65-F5344CB8AC3E}">
        <p14:creationId xmlns:p14="http://schemas.microsoft.com/office/powerpoint/2010/main" val="3938872254"/>
      </p:ext>
    </p:extLst>
  </p:cSld>
  <p:clrMap bg1="lt1" tx1="dk1" bg2="lt2" tx2="dk2" accent1="accent1" accent2="accent2" accent3="accent3" accent4="accent4" accent5="accent5" accent6="accent6" hlink="hlink" folHlink="folHlink"/>
  <p:sldLayoutIdLst>
    <p:sldLayoutId id="2147483732"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MMC 2014_LOGO-CircleOnly_p604_425c-4C.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48715" y="6375400"/>
            <a:ext cx="351366" cy="351366"/>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722" r:id="rId2"/>
    <p:sldLayoutId id="2147483663" r:id="rId3"/>
  </p:sldLayoutIdLst>
  <p:txStyles>
    <p:titleStyle>
      <a:lvl1pPr marL="0" algn="ctr" defTabSz="457200" rtl="0" eaLnBrk="1" latinLnBrk="0" hangingPunct="1">
        <a:spcBef>
          <a:spcPct val="0"/>
        </a:spcBef>
        <a:buNone/>
        <a:defRPr sz="2800" kern="1200">
          <a:solidFill>
            <a:schemeClr val="accent2"/>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kern="120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chemeClr val="bg1">
              <a:lumMod val="65000"/>
            </a:schemeClr>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bg1">
              <a:lumMod val="65000"/>
            </a:schemeClr>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chemeClr val="bg1">
              <a:lumMod val="65000"/>
            </a:schemeClr>
          </a:solidFill>
          <a:latin typeface="+mn-lt"/>
          <a:ea typeface="+mn-ea"/>
          <a:cs typeface="+mn-cs"/>
        </a:defRPr>
      </a:lvl4pPr>
      <a:lvl5pPr marL="2057400" indent="-228600" algn="l" defTabSz="457200" rtl="0" eaLnBrk="1" latinLnBrk="0" hangingPunct="1">
        <a:spcBef>
          <a:spcPct val="20000"/>
        </a:spcBef>
        <a:buFont typeface="Arial"/>
        <a:buChar char="»"/>
        <a:defRPr sz="1600" kern="1200">
          <a:solidFill>
            <a:schemeClr val="bg1">
              <a:lumMod val="6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hyperlink" Target="https://atwork.marriner.com/" TargetMode="Externa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hyperlink" Target="https://forms.gle/KuTrqEEny9BGMWRF9" TargetMode="External"/><Relationship Id="rId2" Type="http://schemas.openxmlformats.org/officeDocument/2006/relationships/hyperlink" Target="https://forms.gle/wHTibCTXQZRQHrPf8" TargetMode="External"/><Relationship Id="rId1" Type="http://schemas.openxmlformats.org/officeDocument/2006/relationships/slideLayout" Target="../slideLayouts/slideLayout10.xml"/><Relationship Id="rId4" Type="http://schemas.openxmlformats.org/officeDocument/2006/relationships/hyperlink" Target="https://atwork.marriner.com/departments/hr/blank-expense-report/"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29268"/>
            <a:ext cx="8229600" cy="2733577"/>
          </a:xfrm>
        </p:spPr>
        <p:txBody>
          <a:bodyPr/>
          <a:lstStyle/>
          <a:p>
            <a:pPr marL="0" indent="0">
              <a:buNone/>
            </a:pPr>
            <a:r>
              <a:rPr lang="en-US" dirty="0">
                <a:cs typeface="Arial"/>
              </a:rPr>
              <a:t>We hope this overview was a helpful start to your career at Marriner.</a:t>
            </a:r>
          </a:p>
          <a:p>
            <a:pPr marL="0" indent="0">
              <a:buNone/>
            </a:pPr>
            <a:endParaRPr lang="en-US" dirty="0">
              <a:cs typeface="Arial"/>
            </a:endParaRPr>
          </a:p>
          <a:p>
            <a:pPr marL="0" indent="0">
              <a:buNone/>
            </a:pPr>
            <a:r>
              <a:rPr lang="en-US" dirty="0">
                <a:cs typeface="Arial"/>
              </a:rPr>
              <a:t>You’ll find we’re a great group of people who love to deliver “smart work” and thrive on collaborating in a team environment.</a:t>
            </a:r>
          </a:p>
          <a:p>
            <a:pPr marL="0" indent="0">
              <a:buNone/>
            </a:pPr>
            <a:endParaRPr lang="en-US" dirty="0">
              <a:cs typeface="Arial"/>
            </a:endParaRPr>
          </a:p>
          <a:p>
            <a:pPr marL="0" indent="0">
              <a:buNone/>
            </a:pPr>
            <a:r>
              <a:rPr lang="en-US" dirty="0">
                <a:cs typeface="Arial"/>
              </a:rPr>
              <a:t>Again, if there is anything we can do to support your efforts, let us know!</a:t>
            </a:r>
          </a:p>
        </p:txBody>
      </p:sp>
      <p:sp>
        <p:nvSpPr>
          <p:cNvPr id="4" name="Title 3"/>
          <p:cNvSpPr>
            <a:spLocks noGrp="1"/>
          </p:cNvSpPr>
          <p:nvPr>
            <p:ph type="title"/>
          </p:nvPr>
        </p:nvSpPr>
        <p:spPr/>
        <p:txBody>
          <a:bodyPr/>
          <a:lstStyle/>
          <a:p>
            <a:r>
              <a:rPr lang="en-US" dirty="0"/>
              <a:t>let clarity define you</a:t>
            </a:r>
            <a:r>
              <a:rPr lang="en-US" spc="-300" dirty="0"/>
              <a:t>.</a:t>
            </a:r>
            <a:r>
              <a:rPr lang="en-US" spc="-300" baseline="30000" dirty="0"/>
              <a:t>®</a:t>
            </a:r>
          </a:p>
        </p:txBody>
      </p:sp>
    </p:spTree>
    <p:extLst>
      <p:ext uri="{BB962C8B-B14F-4D97-AF65-F5344CB8AC3E}">
        <p14:creationId xmlns:p14="http://schemas.microsoft.com/office/powerpoint/2010/main" val="3848848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6668" y="1372347"/>
            <a:ext cx="8505930" cy="2056653"/>
          </a:xfrm>
        </p:spPr>
        <p:txBody>
          <a:bodyPr/>
          <a:lstStyle/>
          <a:p>
            <a:pPr>
              <a:spcAft>
                <a:spcPts val="0"/>
              </a:spcAft>
            </a:pPr>
            <a:r>
              <a:rPr lang="en-US" dirty="0"/>
              <a:t>We’re glad you are here!</a:t>
            </a:r>
          </a:p>
          <a:p>
            <a:pPr>
              <a:spcAft>
                <a:spcPts val="0"/>
              </a:spcAft>
            </a:pPr>
            <a:endParaRPr lang="en-US" dirty="0"/>
          </a:p>
          <a:p>
            <a:pPr>
              <a:spcAft>
                <a:spcPts val="0"/>
              </a:spcAft>
            </a:pPr>
            <a:r>
              <a:rPr lang="en-US" dirty="0"/>
              <a:t>Most of the core information you need as a new team member is outlined in your Employee Handbook that was provided to you prior to today.</a:t>
            </a:r>
          </a:p>
          <a:p>
            <a:pPr>
              <a:spcAft>
                <a:spcPts val="0"/>
              </a:spcAft>
            </a:pPr>
            <a:endParaRPr lang="en-US" dirty="0"/>
          </a:p>
          <a:p>
            <a:pPr>
              <a:spcAft>
                <a:spcPts val="0"/>
              </a:spcAft>
            </a:pPr>
            <a:r>
              <a:rPr lang="en-US" dirty="0"/>
              <a:t>The purpose of this deck is to offer some additional tips and helpful info as you get settled in the coming weeks.</a:t>
            </a:r>
          </a:p>
          <a:p>
            <a:pPr>
              <a:spcAft>
                <a:spcPts val="0"/>
              </a:spcAft>
            </a:pPr>
            <a:endParaRPr lang="en-US" dirty="0"/>
          </a:p>
          <a:p>
            <a:pPr>
              <a:spcAft>
                <a:spcPts val="0"/>
              </a:spcAft>
            </a:pPr>
            <a:r>
              <a:rPr lang="en-US" dirty="0"/>
              <a:t>We always welcome questions – so don’t hesitate to ask any one of us anything!</a:t>
            </a:r>
          </a:p>
        </p:txBody>
      </p:sp>
      <p:sp>
        <p:nvSpPr>
          <p:cNvPr id="4" name="Title 3"/>
          <p:cNvSpPr>
            <a:spLocks noGrp="1"/>
          </p:cNvSpPr>
          <p:nvPr>
            <p:ph type="title"/>
          </p:nvPr>
        </p:nvSpPr>
        <p:spPr/>
        <p:txBody>
          <a:bodyPr/>
          <a:lstStyle/>
          <a:p>
            <a:r>
              <a:rPr lang="en-US" dirty="0"/>
              <a:t>welcome to </a:t>
            </a:r>
            <a:r>
              <a:rPr lang="en-US" dirty="0" err="1"/>
              <a:t>marriner</a:t>
            </a:r>
            <a:r>
              <a:rPr lang="en-US" dirty="0"/>
              <a:t> marketing!</a:t>
            </a:r>
          </a:p>
        </p:txBody>
      </p:sp>
    </p:spTree>
    <p:extLst>
      <p:ext uri="{BB962C8B-B14F-4D97-AF65-F5344CB8AC3E}">
        <p14:creationId xmlns:p14="http://schemas.microsoft.com/office/powerpoint/2010/main" val="213659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65797" y="1046220"/>
            <a:ext cx="8331658" cy="4796896"/>
          </a:xfrm>
        </p:spPr>
        <p:txBody>
          <a:bodyPr/>
          <a:lstStyle/>
          <a:p>
            <a:r>
              <a:rPr lang="en-US" sz="1600" b="1" dirty="0"/>
              <a:t>Entering/Exiting</a:t>
            </a:r>
          </a:p>
          <a:p>
            <a:pPr lvl="1"/>
            <a:r>
              <a:rPr lang="en-US" sz="1600" dirty="0"/>
              <a:t>The building will be unlocked Monday-Friday during typical business hours, but during off hours &amp; weekends – a key card will be provided to gain access</a:t>
            </a:r>
          </a:p>
          <a:p>
            <a:pPr lvl="1"/>
            <a:r>
              <a:rPr lang="en-US" sz="1600" dirty="0"/>
              <a:t>You can use the elevators or the stairwell to get to our office (Suite 250)</a:t>
            </a:r>
          </a:p>
          <a:p>
            <a:pPr lvl="1"/>
            <a:r>
              <a:rPr lang="en-US" sz="1600" dirty="0"/>
              <a:t>The front door will only be unlocked when we have employees inside our office</a:t>
            </a:r>
          </a:p>
          <a:p>
            <a:pPr lvl="1"/>
            <a:r>
              <a:rPr lang="en-US" sz="1600" dirty="0"/>
              <a:t>The back entrance to our office will always be locked – the current cypher code is 4, 2, 1, 7, #; if the code changes an all-staff e-mail will be sent</a:t>
            </a:r>
          </a:p>
          <a:p>
            <a:endParaRPr lang="en-US" sz="400" b="1" dirty="0"/>
          </a:p>
          <a:p>
            <a:r>
              <a:rPr lang="en-US" sz="1600" b="1" dirty="0"/>
              <a:t>Restrooms</a:t>
            </a:r>
          </a:p>
          <a:p>
            <a:pPr lvl="1"/>
            <a:r>
              <a:rPr lang="en-US" sz="1600" dirty="0"/>
              <a:t>Located in the hallway to the left of the front entrance</a:t>
            </a:r>
          </a:p>
          <a:p>
            <a:pPr lvl="1"/>
            <a:r>
              <a:rPr lang="en-US" sz="1600" dirty="0"/>
              <a:t>No key is needed on the 2</a:t>
            </a:r>
            <a:r>
              <a:rPr lang="en-US" sz="1600" baseline="30000" dirty="0"/>
              <a:t>nd</a:t>
            </a:r>
            <a:r>
              <a:rPr lang="en-US" sz="1600" dirty="0"/>
              <a:t> &amp; 3</a:t>
            </a:r>
            <a:r>
              <a:rPr lang="en-US" sz="1600" baseline="30000" dirty="0"/>
              <a:t>rd</a:t>
            </a:r>
            <a:r>
              <a:rPr lang="en-US" sz="1600" dirty="0"/>
              <a:t> floors; the 1</a:t>
            </a:r>
            <a:r>
              <a:rPr lang="en-US" sz="1600" baseline="30000" dirty="0"/>
              <a:t>st</a:t>
            </a:r>
            <a:r>
              <a:rPr lang="en-US" sz="1600" dirty="0"/>
              <a:t> floor does require a key</a:t>
            </a:r>
            <a:endParaRPr lang="en-US" sz="1600" b="1" dirty="0"/>
          </a:p>
          <a:p>
            <a:endParaRPr lang="en-US" sz="400" b="1" dirty="0"/>
          </a:p>
          <a:p>
            <a:r>
              <a:rPr lang="en-US" sz="1600" b="1" dirty="0"/>
              <a:t>Parking</a:t>
            </a:r>
          </a:p>
          <a:p>
            <a:pPr lvl="1"/>
            <a:r>
              <a:rPr lang="en-US" sz="1600" dirty="0"/>
              <a:t>Employees and guests are welcome to park in the lots on either side of our building or the parking garage near 6711 and 6721 Columbia Gateway Drive</a:t>
            </a:r>
          </a:p>
          <a:p>
            <a:pPr lvl="1"/>
            <a:r>
              <a:rPr lang="en-US" sz="1600" dirty="0"/>
              <a:t>All parking is free and do not have time limitations</a:t>
            </a:r>
          </a:p>
        </p:txBody>
      </p:sp>
      <p:sp>
        <p:nvSpPr>
          <p:cNvPr id="4" name="Title 3"/>
          <p:cNvSpPr>
            <a:spLocks noGrp="1"/>
          </p:cNvSpPr>
          <p:nvPr>
            <p:ph type="title"/>
          </p:nvPr>
        </p:nvSpPr>
        <p:spPr/>
        <p:txBody>
          <a:bodyPr/>
          <a:lstStyle/>
          <a:p>
            <a:r>
              <a:rPr lang="en-US" dirty="0"/>
              <a:t>building info</a:t>
            </a:r>
          </a:p>
        </p:txBody>
      </p:sp>
    </p:spTree>
    <p:extLst>
      <p:ext uri="{BB962C8B-B14F-4D97-AF65-F5344CB8AC3E}">
        <p14:creationId xmlns:p14="http://schemas.microsoft.com/office/powerpoint/2010/main" val="367378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6716" y="1131187"/>
            <a:ext cx="8229600" cy="4796896"/>
          </a:xfrm>
        </p:spPr>
        <p:txBody>
          <a:bodyPr/>
          <a:lstStyle/>
          <a:p>
            <a:r>
              <a:rPr lang="en-US" sz="1600" b="1" dirty="0"/>
              <a:t>Org Chart</a:t>
            </a:r>
          </a:p>
          <a:p>
            <a:pPr lvl="1"/>
            <a:r>
              <a:rPr lang="en-US" sz="1600" dirty="0"/>
              <a:t>Located at: </a:t>
            </a:r>
            <a:r>
              <a:rPr lang="fr-FR" sz="1600" dirty="0"/>
              <a:t>O:\i'M@WORK FILES\MMC INFO</a:t>
            </a:r>
            <a:endParaRPr lang="en-US" sz="1600" dirty="0"/>
          </a:p>
          <a:p>
            <a:pPr marL="0" indent="0">
              <a:buNone/>
            </a:pPr>
            <a:endParaRPr lang="en-US" sz="400" b="1" dirty="0"/>
          </a:p>
          <a:p>
            <a:r>
              <a:rPr lang="en-US" sz="1600" b="1" dirty="0"/>
              <a:t>Office Layout (Seating Chart)</a:t>
            </a:r>
          </a:p>
          <a:p>
            <a:pPr lvl="1"/>
            <a:r>
              <a:rPr lang="en-US" sz="1600" dirty="0"/>
              <a:t>Very helpful as you put names to faces around the office</a:t>
            </a:r>
          </a:p>
          <a:p>
            <a:pPr lvl="1"/>
            <a:r>
              <a:rPr lang="en-US" sz="1600" dirty="0"/>
              <a:t>Located at: </a:t>
            </a:r>
            <a:r>
              <a:rPr lang="fr-FR" sz="1600" dirty="0"/>
              <a:t>O:\i'M@WORK FILES\MMC INFO</a:t>
            </a:r>
            <a:endParaRPr lang="en-US" sz="1600" dirty="0"/>
          </a:p>
          <a:p>
            <a:pPr marL="0" indent="0">
              <a:buNone/>
            </a:pPr>
            <a:endParaRPr lang="en-US" sz="400" b="1" dirty="0"/>
          </a:p>
          <a:p>
            <a:r>
              <a:rPr lang="en-US" sz="1600" b="1" dirty="0"/>
              <a:t>Employee Office Phone Extensions</a:t>
            </a:r>
          </a:p>
          <a:p>
            <a:pPr lvl="1"/>
            <a:r>
              <a:rPr lang="en-US" sz="1600" dirty="0"/>
              <a:t>Located at: </a:t>
            </a:r>
            <a:r>
              <a:rPr lang="fr-FR" sz="1600" dirty="0"/>
              <a:t>O:\i'M@WORK FILES\MMC INFO</a:t>
            </a:r>
            <a:endParaRPr lang="en-US" sz="1600" dirty="0"/>
          </a:p>
          <a:p>
            <a:pPr lvl="1"/>
            <a:r>
              <a:rPr lang="en-US" sz="1600" dirty="0"/>
              <a:t>In every meeting room or collaboration area – typically in a Marriner notebook</a:t>
            </a:r>
          </a:p>
          <a:p>
            <a:pPr lvl="1"/>
            <a:r>
              <a:rPr lang="en-US" sz="1600" dirty="0"/>
              <a:t>If an extra is needed, please ask Dawn</a:t>
            </a:r>
          </a:p>
          <a:p>
            <a:pPr lvl="1"/>
            <a:endParaRPr lang="en-US" sz="400" dirty="0"/>
          </a:p>
          <a:p>
            <a:r>
              <a:rPr lang="en-US" sz="1600" b="1" dirty="0"/>
              <a:t>Employee Cell Phones</a:t>
            </a:r>
          </a:p>
          <a:p>
            <a:pPr lvl="1"/>
            <a:r>
              <a:rPr lang="en-US" sz="1600" dirty="0"/>
              <a:t>Should be listed in their WMJ In/Out status</a:t>
            </a:r>
          </a:p>
        </p:txBody>
      </p:sp>
      <p:sp>
        <p:nvSpPr>
          <p:cNvPr id="4" name="Title 3"/>
          <p:cNvSpPr>
            <a:spLocks noGrp="1"/>
          </p:cNvSpPr>
          <p:nvPr>
            <p:ph type="title"/>
          </p:nvPr>
        </p:nvSpPr>
        <p:spPr/>
        <p:txBody>
          <a:bodyPr/>
          <a:lstStyle/>
          <a:p>
            <a:r>
              <a:rPr lang="en-US" dirty="0"/>
              <a:t>who’s on first?</a:t>
            </a:r>
          </a:p>
        </p:txBody>
      </p:sp>
    </p:spTree>
    <p:extLst>
      <p:ext uri="{BB962C8B-B14F-4D97-AF65-F5344CB8AC3E}">
        <p14:creationId xmlns:p14="http://schemas.microsoft.com/office/powerpoint/2010/main" val="3673784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0567" y="1099635"/>
            <a:ext cx="8462865" cy="4796896"/>
          </a:xfrm>
        </p:spPr>
        <p:txBody>
          <a:bodyPr/>
          <a:lstStyle/>
          <a:p>
            <a:pPr marL="0" indent="0">
              <a:buNone/>
            </a:pPr>
            <a:r>
              <a:rPr lang="en-US" sz="1400" b="1" dirty="0"/>
              <a:t>Helpful Reference Guide</a:t>
            </a:r>
            <a:r>
              <a:rPr lang="en-US" sz="1400" dirty="0"/>
              <a:t>:</a:t>
            </a:r>
          </a:p>
          <a:p>
            <a:r>
              <a:rPr lang="en-US" sz="1400" dirty="0"/>
              <a:t>Calls into Marriner are answered by Dawn or other designated personnel</a:t>
            </a:r>
          </a:p>
          <a:p>
            <a:r>
              <a:rPr lang="en-US" sz="1400" dirty="0"/>
              <a:t>There are no direct-dial numbers</a:t>
            </a:r>
          </a:p>
          <a:p>
            <a:r>
              <a:rPr lang="en-US" sz="1400" dirty="0"/>
              <a:t>To get a dial tone, press “9” or one of the “line” buttons</a:t>
            </a:r>
          </a:p>
          <a:p>
            <a:pPr lvl="0"/>
            <a:r>
              <a:rPr lang="en-US" sz="1400" dirty="0"/>
              <a:t>To transfer a call, press the “hold” button, dial the 3-digit extension and announce who the caller is and what line they are on; if your colleague is unavailable press the “voicemail” button, enter their extension and hang up so the caller will go to voicemail</a:t>
            </a:r>
          </a:p>
          <a:p>
            <a:pPr lvl="0"/>
            <a:r>
              <a:rPr lang="en-US" sz="1400" dirty="0"/>
              <a:t>If you don’t want to be disturbed by having calls transferred to your phone, press the “mute/</a:t>
            </a:r>
            <a:r>
              <a:rPr lang="en-US" sz="1400" dirty="0" err="1"/>
              <a:t>dnd</a:t>
            </a:r>
            <a:r>
              <a:rPr lang="en-US" sz="1400" dirty="0"/>
              <a:t>” button; remember to turn off when done!</a:t>
            </a:r>
          </a:p>
          <a:p>
            <a:pPr lvl="0"/>
            <a:r>
              <a:rPr lang="en-US" sz="1400" dirty="0"/>
              <a:t>If you hear you are being paged over the sound system and can’t pick up the call, please notify Dawn</a:t>
            </a:r>
          </a:p>
          <a:p>
            <a:r>
              <a:rPr lang="en-US" sz="1400" dirty="0"/>
              <a:t>To leave a voice mail message for a colleague press “voice mail,” “transfer,” and then the extension</a:t>
            </a:r>
          </a:p>
          <a:p>
            <a:pPr lvl="0"/>
            <a:r>
              <a:rPr lang="en-US" sz="1400" dirty="0"/>
              <a:t>To check your voice mail, pick up the phone and press the “voice mail” button; enter your password</a:t>
            </a:r>
          </a:p>
          <a:p>
            <a:pPr lvl="0"/>
            <a:r>
              <a:rPr lang="en-US" sz="1400" dirty="0"/>
              <a:t>To transfer an off-site colleague into the voice mail system, hit “voice mail” </a:t>
            </a:r>
          </a:p>
          <a:p>
            <a:pPr lvl="0"/>
            <a:r>
              <a:rPr lang="en-US" sz="1400" dirty="0"/>
              <a:t>To access voice mail remotely after hours, following the MMC greeting enter star (*) and your extension, then enter your password </a:t>
            </a:r>
          </a:p>
        </p:txBody>
      </p:sp>
      <p:sp>
        <p:nvSpPr>
          <p:cNvPr id="4" name="Title 3"/>
          <p:cNvSpPr>
            <a:spLocks noGrp="1"/>
          </p:cNvSpPr>
          <p:nvPr>
            <p:ph type="title"/>
          </p:nvPr>
        </p:nvSpPr>
        <p:spPr/>
        <p:txBody>
          <a:bodyPr/>
          <a:lstStyle/>
          <a:p>
            <a:r>
              <a:rPr lang="en-US" dirty="0"/>
              <a:t>office phone 411</a:t>
            </a:r>
          </a:p>
        </p:txBody>
      </p:sp>
    </p:spTree>
    <p:extLst>
      <p:ext uri="{BB962C8B-B14F-4D97-AF65-F5344CB8AC3E}">
        <p14:creationId xmlns:p14="http://schemas.microsoft.com/office/powerpoint/2010/main" val="367378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7910" y="946229"/>
            <a:ext cx="8702925" cy="5459578"/>
          </a:xfrm>
        </p:spPr>
        <p:txBody>
          <a:bodyPr/>
          <a:lstStyle/>
          <a:p>
            <a:pPr marL="0" lvl="0" indent="0">
              <a:buNone/>
            </a:pPr>
            <a:r>
              <a:rPr lang="en-US" sz="1600" dirty="0"/>
              <a:t>To help keep Marriner running smoothly, we have invested in a variety of software &amp; equipment.  We partner with DP Solutions to provide excellent IT support.</a:t>
            </a:r>
          </a:p>
          <a:p>
            <a:pPr marL="0" lvl="0" indent="0">
              <a:buNone/>
            </a:pPr>
            <a:endParaRPr lang="en-US" sz="400" dirty="0"/>
          </a:p>
          <a:p>
            <a:pPr marL="0" lvl="0" indent="0">
              <a:buNone/>
            </a:pPr>
            <a:r>
              <a:rPr lang="en-US" sz="1600" dirty="0"/>
              <a:t>As you get onboarded, please be sure you get tutorials from your Manager or another designated team member on:</a:t>
            </a:r>
          </a:p>
          <a:p>
            <a:pPr lvl="0"/>
            <a:r>
              <a:rPr lang="en-US" sz="1600" b="1" dirty="0"/>
              <a:t>Workamajig</a:t>
            </a:r>
            <a:r>
              <a:rPr lang="en-US" sz="1600" dirty="0"/>
              <a:t> (Nicole is the go-to resource) – our web-based project management platform for all Agency activities</a:t>
            </a:r>
          </a:p>
          <a:p>
            <a:pPr lvl="0"/>
            <a:r>
              <a:rPr lang="en-US" sz="1600" b="1" dirty="0" err="1"/>
              <a:t>TrackSmart</a:t>
            </a:r>
            <a:r>
              <a:rPr lang="en-US" sz="1600" b="1" dirty="0"/>
              <a:t> </a:t>
            </a:r>
            <a:r>
              <a:rPr lang="en-US" sz="1600" dirty="0"/>
              <a:t>(Dawn is the go-to resource) – our time-off tracking system </a:t>
            </a:r>
          </a:p>
          <a:p>
            <a:pPr lvl="0"/>
            <a:r>
              <a:rPr lang="en-US" sz="1600" b="1" dirty="0"/>
              <a:t>Zoom</a:t>
            </a:r>
            <a:r>
              <a:rPr lang="en-US" sz="1600" dirty="0"/>
              <a:t> (Trey is the go-to resource) – our preferred virtual meeting platform</a:t>
            </a:r>
          </a:p>
          <a:p>
            <a:pPr lvl="0"/>
            <a:r>
              <a:rPr lang="en-US" sz="1600" b="1" dirty="0"/>
              <a:t>Slack</a:t>
            </a:r>
            <a:r>
              <a:rPr lang="en-US" sz="1600" dirty="0"/>
              <a:t> (Trey is the go-to resource) – our preferred quick collaboration platform</a:t>
            </a:r>
          </a:p>
          <a:p>
            <a:pPr lvl="0"/>
            <a:r>
              <a:rPr lang="en-US" sz="1600" b="1" dirty="0"/>
              <a:t>Marriner Intranet </a:t>
            </a:r>
            <a:r>
              <a:rPr lang="en-US" sz="1600" dirty="0"/>
              <a:t>(</a:t>
            </a:r>
            <a:r>
              <a:rPr lang="en-US" sz="1600" u="sng" dirty="0">
                <a:solidFill>
                  <a:srgbClr val="0563C1"/>
                </a:solidFill>
                <a:effectLst/>
                <a:ea typeface="Calibri" panose="020F0502020204030204" pitchFamily="34" charset="0"/>
                <a:hlinkClick r:id="rId2"/>
              </a:rPr>
              <a:t>https://atwork.marriner.com</a:t>
            </a:r>
            <a:r>
              <a:rPr lang="en-US" sz="1600" u="sng" dirty="0">
                <a:solidFill>
                  <a:schemeClr val="tx1"/>
                </a:solidFill>
                <a:effectLst/>
                <a:ea typeface="Calibri" panose="020F0502020204030204" pitchFamily="34" charset="0"/>
              </a:rPr>
              <a:t>)</a:t>
            </a:r>
            <a:r>
              <a:rPr lang="en-US" sz="1600" dirty="0">
                <a:solidFill>
                  <a:schemeClr val="tx1"/>
                </a:solidFill>
                <a:effectLst/>
                <a:ea typeface="Calibri" panose="020F0502020204030204" pitchFamily="34" charset="0"/>
              </a:rPr>
              <a:t> – an excellent resource!</a:t>
            </a:r>
            <a:endParaRPr lang="en-US" sz="1600" dirty="0">
              <a:solidFill>
                <a:schemeClr val="tx1"/>
              </a:solidFill>
            </a:endParaRPr>
          </a:p>
          <a:p>
            <a:pPr lvl="0"/>
            <a:r>
              <a:rPr lang="en-US" sz="1600" b="1" dirty="0"/>
              <a:t>Servers</a:t>
            </a:r>
          </a:p>
          <a:p>
            <a:pPr lvl="1"/>
            <a:r>
              <a:rPr lang="en-US" sz="1600" dirty="0"/>
              <a:t>Active Jobs (where all project deliverables &amp; supporting assets live)</a:t>
            </a:r>
          </a:p>
          <a:p>
            <a:pPr lvl="1"/>
            <a:r>
              <a:rPr lang="en-US" sz="1600" dirty="0"/>
              <a:t>Employee Data (for internal transfer of files)</a:t>
            </a:r>
          </a:p>
          <a:p>
            <a:pPr lvl="1"/>
            <a:r>
              <a:rPr lang="en-US" sz="1600" dirty="0"/>
              <a:t>Office Data (for Client Service team to store non-project related files)</a:t>
            </a:r>
          </a:p>
          <a:p>
            <a:pPr lvl="0"/>
            <a:r>
              <a:rPr lang="en-US" sz="1600" b="1" dirty="0"/>
              <a:t>Printers/Copiers </a:t>
            </a:r>
            <a:r>
              <a:rPr lang="en-US" sz="1600" dirty="0"/>
              <a:t>– located throughout the office</a:t>
            </a:r>
          </a:p>
        </p:txBody>
      </p:sp>
      <p:sp>
        <p:nvSpPr>
          <p:cNvPr id="4" name="Title 3"/>
          <p:cNvSpPr>
            <a:spLocks noGrp="1"/>
          </p:cNvSpPr>
          <p:nvPr>
            <p:ph type="title"/>
          </p:nvPr>
        </p:nvSpPr>
        <p:spPr/>
        <p:txBody>
          <a:bodyPr/>
          <a:lstStyle/>
          <a:p>
            <a:r>
              <a:rPr lang="en-US" dirty="0"/>
              <a:t>tech to know</a:t>
            </a:r>
          </a:p>
        </p:txBody>
      </p:sp>
    </p:spTree>
    <p:extLst>
      <p:ext uri="{BB962C8B-B14F-4D97-AF65-F5344CB8AC3E}">
        <p14:creationId xmlns:p14="http://schemas.microsoft.com/office/powerpoint/2010/main" val="3673784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3680" y="1113680"/>
            <a:ext cx="8416637" cy="4175293"/>
          </a:xfrm>
        </p:spPr>
        <p:txBody>
          <a:bodyPr/>
          <a:lstStyle/>
          <a:p>
            <a:endParaRPr lang="en-US" sz="400" dirty="0"/>
          </a:p>
          <a:p>
            <a:r>
              <a:rPr lang="en-US" sz="1600" b="1" dirty="0"/>
              <a:t>Kudos Inbox: </a:t>
            </a:r>
            <a:r>
              <a:rPr lang="en-US" sz="1600" dirty="0"/>
              <a:t>Submit via </a:t>
            </a:r>
            <a:r>
              <a:rPr lang="en-US" sz="1600" dirty="0">
                <a:hlinkClick r:id="rId2"/>
              </a:rPr>
              <a:t>https://forms.gle/wHTibCTXQZRQHrPf8</a:t>
            </a:r>
            <a:endParaRPr lang="en-US" sz="1600" dirty="0"/>
          </a:p>
          <a:p>
            <a:endParaRPr lang="en-US" sz="400" b="1" dirty="0"/>
          </a:p>
          <a:p>
            <a:r>
              <a:rPr lang="en-US" sz="1600" b="1" dirty="0"/>
              <a:t>Anonymous Suggestions: </a:t>
            </a:r>
            <a:r>
              <a:rPr lang="en-US" sz="1600" dirty="0"/>
              <a:t>Submit via </a:t>
            </a:r>
            <a:r>
              <a:rPr lang="en-US" sz="1600" u="sng" dirty="0">
                <a:solidFill>
                  <a:srgbClr val="0563C1"/>
                </a:solidFill>
                <a:ea typeface="Calibri" panose="020F0502020204030204" pitchFamily="34" charset="0"/>
                <a:hlinkClick r:id="rId3"/>
              </a:rPr>
              <a:t>https://forms.gle/KuTrqEEny9BGMWRF9</a:t>
            </a:r>
            <a:endParaRPr lang="en-US" sz="1600" b="1" dirty="0"/>
          </a:p>
          <a:p>
            <a:endParaRPr lang="en-US" sz="400" b="1" dirty="0"/>
          </a:p>
          <a:p>
            <a:r>
              <a:rPr lang="en-US" sz="1600" b="1" dirty="0"/>
              <a:t>Expense Forms: </a:t>
            </a:r>
            <a:r>
              <a:rPr lang="en-US" sz="1600" dirty="0"/>
              <a:t>Template &amp; FAQ at </a:t>
            </a:r>
            <a:r>
              <a:rPr lang="en-US" sz="1600" dirty="0">
                <a:hlinkClick r:id="rId4"/>
              </a:rPr>
              <a:t>https://atwork.marriner.com/departments/hr/blank-expense-report/</a:t>
            </a:r>
            <a:endParaRPr lang="en-US" sz="1600" dirty="0"/>
          </a:p>
          <a:p>
            <a:endParaRPr lang="en-US" sz="400" b="1" dirty="0"/>
          </a:p>
          <a:p>
            <a:r>
              <a:rPr lang="en-US" sz="1600" b="1" dirty="0"/>
              <a:t>Security: </a:t>
            </a:r>
            <a:r>
              <a:rPr lang="en-US" sz="1600" dirty="0"/>
              <a:t>If you are walking to your car late or need a jump for your car, contact COPT (our building landlord) at 443-285-0722. Ask for the guard on duty for an escort.</a:t>
            </a:r>
          </a:p>
          <a:p>
            <a:endParaRPr lang="en-US" sz="400" dirty="0">
              <a:solidFill>
                <a:srgbClr val="FF0000"/>
              </a:solidFill>
            </a:endParaRPr>
          </a:p>
          <a:p>
            <a:r>
              <a:rPr lang="en-US" sz="1600" b="1" dirty="0"/>
              <a:t>Gym: </a:t>
            </a:r>
            <a:r>
              <a:rPr lang="en-US" sz="1600" dirty="0"/>
              <a:t>You have free access to the</a:t>
            </a:r>
            <a:r>
              <a:rPr lang="en-US" sz="1600" dirty="0">
                <a:effectLst/>
                <a:ea typeface="Calibri" panose="020F0502020204030204" pitchFamily="34" charset="0"/>
              </a:rPr>
              <a:t> 6711 Columbia Gateway Drive Fitness Center. It </a:t>
            </a:r>
            <a:r>
              <a:rPr lang="en-US" sz="1600" dirty="0">
                <a:ea typeface="Calibri" panose="020F0502020204030204" pitchFamily="34" charset="0"/>
              </a:rPr>
              <a:t>was recently renovated and has brand new equipment, showers, private changing areas and a PELOTON-dedicated room.</a:t>
            </a:r>
          </a:p>
          <a:p>
            <a:endParaRPr lang="en-US" sz="400" dirty="0">
              <a:effectLst/>
              <a:ea typeface="Calibri" panose="020F0502020204030204" pitchFamily="34" charset="0"/>
            </a:endParaRPr>
          </a:p>
          <a:p>
            <a:pPr lvl="0"/>
            <a:r>
              <a:rPr lang="en-US" sz="1600" b="1" dirty="0"/>
              <a:t>FedEx/UPS: </a:t>
            </a:r>
            <a:r>
              <a:rPr lang="en-US" sz="1600" dirty="0"/>
              <a:t>Please arrange with Dawn or with Production team. Packages can be scheduled to be picked up at the office during the workday or there are drop-box &amp; drop-off options after hours.</a:t>
            </a:r>
          </a:p>
        </p:txBody>
      </p:sp>
      <p:sp>
        <p:nvSpPr>
          <p:cNvPr id="4" name="Title 3"/>
          <p:cNvSpPr>
            <a:spLocks noGrp="1"/>
          </p:cNvSpPr>
          <p:nvPr>
            <p:ph type="title"/>
          </p:nvPr>
        </p:nvSpPr>
        <p:spPr/>
        <p:txBody>
          <a:bodyPr/>
          <a:lstStyle/>
          <a:p>
            <a:r>
              <a:rPr lang="en-US" dirty="0"/>
              <a:t>other info good to know!</a:t>
            </a:r>
          </a:p>
        </p:txBody>
      </p:sp>
    </p:spTree>
    <p:extLst>
      <p:ext uri="{BB962C8B-B14F-4D97-AF65-F5344CB8AC3E}">
        <p14:creationId xmlns:p14="http://schemas.microsoft.com/office/powerpoint/2010/main" val="3673784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1886" y="1161317"/>
            <a:ext cx="8229600" cy="4796896"/>
          </a:xfrm>
        </p:spPr>
        <p:txBody>
          <a:bodyPr/>
          <a:lstStyle/>
          <a:p>
            <a:pPr marL="0" lvl="0" indent="0">
              <a:spcAft>
                <a:spcPts val="600"/>
              </a:spcAft>
              <a:buNone/>
            </a:pPr>
            <a:r>
              <a:rPr lang="en-US" b="1" dirty="0" err="1"/>
              <a:t>Marriner’s</a:t>
            </a:r>
            <a:r>
              <a:rPr lang="en-US" b="1" dirty="0"/>
              <a:t> Brew &amp; Brew</a:t>
            </a:r>
          </a:p>
          <a:p>
            <a:pPr lvl="0">
              <a:spcAft>
                <a:spcPts val="600"/>
              </a:spcAft>
            </a:pPr>
            <a:r>
              <a:rPr lang="en-US" dirty="0"/>
              <a:t>Please help yourself to coffee, tea and water – there are mugs &amp; glasses for use in the cabinets above</a:t>
            </a:r>
          </a:p>
          <a:p>
            <a:pPr lvl="0">
              <a:spcAft>
                <a:spcPts val="600"/>
              </a:spcAft>
            </a:pPr>
            <a:r>
              <a:rPr lang="en-US" dirty="0"/>
              <a:t>If bringing your lunch, there are refrigerators, microwaves, bowls/plates, silverware, cutting knives/boards, etc.</a:t>
            </a:r>
          </a:p>
          <a:p>
            <a:pPr>
              <a:spcAft>
                <a:spcPts val="600"/>
              </a:spcAft>
            </a:pPr>
            <a:r>
              <a:rPr lang="en-US" dirty="0"/>
              <a:t>Please put in dishwasher or wash, dry and put away anything when finished using it</a:t>
            </a:r>
          </a:p>
          <a:p>
            <a:pPr lvl="0">
              <a:spcAft>
                <a:spcPts val="600"/>
              </a:spcAft>
            </a:pPr>
            <a:r>
              <a:rPr lang="en-US" dirty="0"/>
              <a:t>To help keep the fridge clean:</a:t>
            </a:r>
          </a:p>
          <a:p>
            <a:pPr lvl="1">
              <a:spcAft>
                <a:spcPts val="600"/>
              </a:spcAft>
            </a:pPr>
            <a:r>
              <a:rPr lang="en-US" sz="1600" dirty="0"/>
              <a:t>Please write your name AND date on anything </a:t>
            </a:r>
          </a:p>
          <a:p>
            <a:pPr lvl="1">
              <a:spcAft>
                <a:spcPts val="600"/>
              </a:spcAft>
            </a:pPr>
            <a:r>
              <a:rPr lang="en-US" sz="1600" dirty="0"/>
              <a:t>Be sure to dispose of anything past its prime </a:t>
            </a:r>
          </a:p>
          <a:p>
            <a:pPr lvl="1">
              <a:spcAft>
                <a:spcPts val="600"/>
              </a:spcAft>
            </a:pPr>
            <a:r>
              <a:rPr lang="en-US" sz="1600" dirty="0"/>
              <a:t>As needed, anything not marked with a name/date or starting to smell … will be thrown away!</a:t>
            </a:r>
          </a:p>
        </p:txBody>
      </p:sp>
      <p:sp>
        <p:nvSpPr>
          <p:cNvPr id="4" name="Title 3"/>
          <p:cNvSpPr>
            <a:spLocks noGrp="1"/>
          </p:cNvSpPr>
          <p:nvPr>
            <p:ph type="title"/>
          </p:nvPr>
        </p:nvSpPr>
        <p:spPr/>
        <p:txBody>
          <a:bodyPr>
            <a:normAutofit/>
          </a:bodyPr>
          <a:lstStyle/>
          <a:p>
            <a:r>
              <a:rPr lang="en-US" dirty="0"/>
              <a:t>thirsty or hungry?</a:t>
            </a:r>
          </a:p>
        </p:txBody>
      </p:sp>
    </p:spTree>
    <p:extLst>
      <p:ext uri="{BB962C8B-B14F-4D97-AF65-F5344CB8AC3E}">
        <p14:creationId xmlns:p14="http://schemas.microsoft.com/office/powerpoint/2010/main" val="3673784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3894" y="1163014"/>
            <a:ext cx="8416212" cy="3886968"/>
          </a:xfrm>
        </p:spPr>
        <p:txBody>
          <a:bodyPr/>
          <a:lstStyle/>
          <a:p>
            <a:pPr marL="0" lvl="0" indent="0">
              <a:buNone/>
            </a:pPr>
            <a:r>
              <a:rPr lang="en-US" b="1" dirty="0"/>
              <a:t>Favorite places near our office include:</a:t>
            </a:r>
          </a:p>
          <a:p>
            <a:r>
              <a:rPr lang="en-US" dirty="0"/>
              <a:t>Abby’s Gourmet Deli (6724 Alexander Bell Drive)</a:t>
            </a:r>
          </a:p>
          <a:p>
            <a:pPr lvl="0"/>
            <a:r>
              <a:rPr lang="en-US" dirty="0"/>
              <a:t>BJ’s Restaurant &amp; Brewhouse (6181 Columbia Crossing Circle)</a:t>
            </a:r>
          </a:p>
          <a:p>
            <a:pPr lvl="0"/>
            <a:r>
              <a:rPr lang="en-US" dirty="0"/>
              <a:t>Dunkin’ Donuts (7185 Columbia Gateway Drive, Suite F)</a:t>
            </a:r>
          </a:p>
          <a:p>
            <a:pPr lvl="0"/>
            <a:r>
              <a:rPr lang="en-US" dirty="0"/>
              <a:t>Rudy’s Mediterranean Grill &amp; Turkish Cuisine (7185 Columbia Gateway Drive)</a:t>
            </a:r>
          </a:p>
          <a:p>
            <a:pPr lvl="0"/>
            <a:r>
              <a:rPr lang="en-US" dirty="0"/>
              <a:t>Stanford Grill (8900 Stanford Boulevard)</a:t>
            </a:r>
          </a:p>
          <a:p>
            <a:r>
              <a:rPr lang="en-US" dirty="0"/>
              <a:t>Starbucks (5715 Richards Valley Road)</a:t>
            </a:r>
          </a:p>
          <a:p>
            <a:r>
              <a:rPr lang="en-US" dirty="0"/>
              <a:t>The Ale House Columbia (6480 Dobbin Center Way)</a:t>
            </a:r>
          </a:p>
          <a:p>
            <a:endParaRPr lang="en-US" dirty="0"/>
          </a:p>
          <a:p>
            <a:pPr marL="0" indent="0">
              <a:buNone/>
            </a:pPr>
            <a:r>
              <a:rPr lang="en-US" dirty="0"/>
              <a:t>Foodsby is also a convenient food delivery service will designate specific restaurants they will get food from each day and then put on the cart in our building lobby by the stairwell. Ask Dawn for more info!</a:t>
            </a:r>
          </a:p>
        </p:txBody>
      </p:sp>
      <p:sp>
        <p:nvSpPr>
          <p:cNvPr id="4" name="Title 3"/>
          <p:cNvSpPr>
            <a:spLocks noGrp="1"/>
          </p:cNvSpPr>
          <p:nvPr>
            <p:ph type="title"/>
          </p:nvPr>
        </p:nvSpPr>
        <p:spPr/>
        <p:txBody>
          <a:bodyPr/>
          <a:lstStyle/>
          <a:p>
            <a:r>
              <a:rPr lang="en-US" dirty="0"/>
              <a:t>thirsty or hungry?</a:t>
            </a:r>
          </a:p>
        </p:txBody>
      </p:sp>
    </p:spTree>
    <p:extLst>
      <p:ext uri="{BB962C8B-B14F-4D97-AF65-F5344CB8AC3E}">
        <p14:creationId xmlns:p14="http://schemas.microsoft.com/office/powerpoint/2010/main" val="3673784148"/>
      </p:ext>
    </p:extLst>
  </p:cSld>
  <p:clrMapOvr>
    <a:masterClrMapping/>
  </p:clrMapOvr>
</p:sld>
</file>

<file path=ppt/theme/theme1.xml><?xml version="1.0" encoding="utf-8"?>
<a:theme xmlns:a="http://schemas.openxmlformats.org/drawingml/2006/main" name="MMC 2016 6.17.16_revise">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MMC 2016 Copy Photo Bleed">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MMC 2016 Circle Header">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2.xml><?xml version="1.0" encoding="utf-8"?>
<a:theme xmlns:a="http://schemas.openxmlformats.org/drawingml/2006/main" name="MMC 2016 Photo Bleed Caption">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3.xml><?xml version="1.0" encoding="utf-8"?>
<a:theme xmlns:a="http://schemas.openxmlformats.org/drawingml/2006/main" name="MMC 2016 Round Photo Bullets">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4.xml><?xml version="1.0" encoding="utf-8"?>
<a:theme xmlns:a="http://schemas.openxmlformats.org/drawingml/2006/main" name="MMC 2016 Bleed Image">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5.xml><?xml version="1.0" encoding="utf-8"?>
<a:theme xmlns:a="http://schemas.openxmlformats.org/drawingml/2006/main" name="MMC 2016 Image Collage">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6.xml><?xml version="1.0" encoding="utf-8"?>
<a:theme xmlns:a="http://schemas.openxmlformats.org/drawingml/2006/main" name="MMC 2016 Blank">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7.xml><?xml version="1.0" encoding="utf-8"?>
<a:theme xmlns:a="http://schemas.openxmlformats.org/drawingml/2006/main" name="MMC 2016 Thank You">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MC 2016 Cover White">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MMC 2016 Client Logo Project">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MMC 2016 Intro">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MMC 2016 Agenda">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MMC 2016 Break Gold">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MMC 2016 Break Turquoise">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MMC 2016 Break Grey">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MMC 2016 Copy">
  <a:themeElements>
    <a:clrScheme name="MMC Palette 2016 1">
      <a:dk1>
        <a:srgbClr val="575A5D"/>
      </a:dk1>
      <a:lt1>
        <a:sysClr val="window" lastClr="FFFFFF"/>
      </a:lt1>
      <a:dk2>
        <a:srgbClr val="575A5D"/>
      </a:dk2>
      <a:lt2>
        <a:srgbClr val="FFFFFE"/>
      </a:lt2>
      <a:accent1>
        <a:srgbClr val="ECDC31"/>
      </a:accent1>
      <a:accent2>
        <a:srgbClr val="575A5D"/>
      </a:accent2>
      <a:accent3>
        <a:srgbClr val="66A2A4"/>
      </a:accent3>
      <a:accent4>
        <a:srgbClr val="CF7A3C"/>
      </a:accent4>
      <a:accent5>
        <a:srgbClr val="B2C348"/>
      </a:accent5>
      <a:accent6>
        <a:srgbClr val="8DBAB5"/>
      </a:accent6>
      <a:hlink>
        <a:srgbClr val="334C8C"/>
      </a:hlink>
      <a:folHlink>
        <a:srgbClr val="50A9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MMC 2016 6.17.16_revise.potx</Template>
  <TotalTime>5993</TotalTime>
  <Words>1195</Words>
  <Application>Microsoft Office PowerPoint</Application>
  <PresentationFormat>On-screen Show (4:3)</PresentationFormat>
  <Paragraphs>102</Paragraphs>
  <Slides>10</Slides>
  <Notes>0</Notes>
  <HiddenSlides>0</HiddenSlides>
  <MMClips>0</MMClips>
  <ScaleCrop>false</ScaleCrop>
  <HeadingPairs>
    <vt:vector size="6" baseType="variant">
      <vt:variant>
        <vt:lpstr>Fonts Used</vt:lpstr>
      </vt:variant>
      <vt:variant>
        <vt:i4>2</vt:i4>
      </vt:variant>
      <vt:variant>
        <vt:lpstr>Theme</vt:lpstr>
      </vt:variant>
      <vt:variant>
        <vt:i4>17</vt:i4>
      </vt:variant>
      <vt:variant>
        <vt:lpstr>Slide Titles</vt:lpstr>
      </vt:variant>
      <vt:variant>
        <vt:i4>10</vt:i4>
      </vt:variant>
    </vt:vector>
  </HeadingPairs>
  <TitlesOfParts>
    <vt:vector size="29" baseType="lpstr">
      <vt:lpstr>Arial</vt:lpstr>
      <vt:lpstr>Calibri</vt:lpstr>
      <vt:lpstr>MMC 2016 6.17.16_revise</vt:lpstr>
      <vt:lpstr>MMC 2016 Cover White</vt:lpstr>
      <vt:lpstr>MMC 2016 Client Logo Project</vt:lpstr>
      <vt:lpstr>MMC 2016 Intro</vt:lpstr>
      <vt:lpstr>MMC 2016 Agenda</vt:lpstr>
      <vt:lpstr>MMC 2016 Break Gold</vt:lpstr>
      <vt:lpstr>MMC 2016 Break Turquoise</vt:lpstr>
      <vt:lpstr>MMC 2016 Break Grey</vt:lpstr>
      <vt:lpstr>MMC 2016 Copy</vt:lpstr>
      <vt:lpstr>MMC 2016 Copy Photo Bleed</vt:lpstr>
      <vt:lpstr>MMC 2016 Circle Header</vt:lpstr>
      <vt:lpstr>MMC 2016 Photo Bleed Caption</vt:lpstr>
      <vt:lpstr>MMC 2016 Round Photo Bullets</vt:lpstr>
      <vt:lpstr>MMC 2016 Bleed Image</vt:lpstr>
      <vt:lpstr>MMC 2016 Image Collage</vt:lpstr>
      <vt:lpstr>MMC 2016 Blank</vt:lpstr>
      <vt:lpstr>MMC 2016 Thank You</vt:lpstr>
      <vt:lpstr>PowerPoint Presentation</vt:lpstr>
      <vt:lpstr>welcome to marriner marketing!</vt:lpstr>
      <vt:lpstr>building info</vt:lpstr>
      <vt:lpstr>who’s on first?</vt:lpstr>
      <vt:lpstr>office phone 411</vt:lpstr>
      <vt:lpstr>tech to know</vt:lpstr>
      <vt:lpstr>other info good to know!</vt:lpstr>
      <vt:lpstr>thirsty or hungry?</vt:lpstr>
      <vt:lpstr>thirsty or hungry?</vt:lpstr>
      <vt:lpstr>let clarity define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tami ferraro</dc:creator>
  <cp:lastModifiedBy>Susan Gunther</cp:lastModifiedBy>
  <cp:revision>119</cp:revision>
  <cp:lastPrinted>2021-03-05T13:57:43Z</cp:lastPrinted>
  <dcterms:created xsi:type="dcterms:W3CDTF">2016-05-31T22:17:56Z</dcterms:created>
  <dcterms:modified xsi:type="dcterms:W3CDTF">2023-08-02T22:52:36Z</dcterms:modified>
</cp:coreProperties>
</file>