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63" r:id="rId1"/>
    <p:sldMasterId id="2147483764" r:id="rId2"/>
  </p:sldMasterIdLst>
  <p:notesMasterIdLst>
    <p:notesMasterId r:id="rId4"/>
  </p:notesMasterIdLst>
  <p:sldIdLst>
    <p:sldId id="257" r:id="rId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Montserrat SemiBold" panose="00000700000000000000" pitchFamily="2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40" d="100"/>
          <a:sy n="140" d="100"/>
        </p:scale>
        <p:origin x="77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b78590ca6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2b78590ca6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ver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-1364999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1428749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 txBox="1"/>
          <p:nvPr/>
        </p:nvSpPr>
        <p:spPr>
          <a:xfrm rot="-5400000">
            <a:off x="8038350" y="608391"/>
            <a:ext cx="14628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DISCOVERY</a:t>
            </a:r>
            <a:endParaRPr sz="16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>
            <a:spLocks noGrp="1"/>
          </p:cNvSpPr>
          <p:nvPr>
            <p:ph type="pic" idx="3"/>
          </p:nvPr>
        </p:nvSpPr>
        <p:spPr>
          <a:xfrm>
            <a:off x="2417200" y="1271850"/>
            <a:ext cx="923400" cy="923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" name="Google Shape;15;p2"/>
          <p:cNvSpPr>
            <a:spLocks noGrp="1"/>
          </p:cNvSpPr>
          <p:nvPr>
            <p:ph type="pic" idx="4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" name="Google Shape;16;p2"/>
          <p:cNvCxnSpPr/>
          <p:nvPr/>
        </p:nvCxnSpPr>
        <p:spPr>
          <a:xfrm>
            <a:off x="8572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7;p2"/>
          <p:cNvCxnSpPr/>
          <p:nvPr/>
        </p:nvCxnSpPr>
        <p:spPr>
          <a:xfrm>
            <a:off x="8953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Divider Slide">
  <p:cSld name="TITLE_2_2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- 2 Text Blocks">
  <p:cSld name="SECTION_HEADER_1_1_1_2_1_2">
    <p:bg>
      <p:bgPr>
        <a:solidFill>
          <a:schemeClr val="lt1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2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66" name="Google Shape;866;p102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67" name="Google Shape;867;p10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68" name="Google Shape;868;p102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869" name="Google Shape;869;p102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102"/>
          <p:cNvSpPr txBox="1">
            <a:spLocks noGrp="1"/>
          </p:cNvSpPr>
          <p:nvPr>
            <p:ph type="body" idx="3"/>
          </p:nvPr>
        </p:nvSpPr>
        <p:spPr>
          <a:xfrm>
            <a:off x="5987125" y="676276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71" name="Google Shape;871;p102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Callout Block">
  <p:cSld name="SECTION_HEADER_1_1_1_1_1">
    <p:bg>
      <p:bgPr>
        <a:solidFill>
          <a:schemeClr val="lt1"/>
        </a:solid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0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74" name="Google Shape;874;p103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75" name="Google Shape;875;p10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76" name="Google Shape;876;p103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77" name="Google Shape;877;p103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878" name="Google Shape;878;p103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79" name="Google Shape;879;p103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880" name="Google Shape;880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103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Callout Block">
  <p:cSld name="SECTION_HEADER_1_1_1_1_1_1">
    <p:bg>
      <p:bgPr>
        <a:solidFill>
          <a:schemeClr val="lt1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84" name="Google Shape;884;p104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85" name="Google Shape;885;p10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86" name="Google Shape;886;p104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87" name="Google Shape;887;p104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888" name="Google Shape;888;p104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89" name="Google Shape;889;p104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890" name="Google Shape;890;p104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104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Callout Block">
  <p:cSld name="SECTION_HEADER_1_1_1_1_1_2">
    <p:bg>
      <p:bgPr>
        <a:solidFill>
          <a:schemeClr val="lt1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0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94" name="Google Shape;894;p105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95" name="Google Shape;895;p10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96" name="Google Shape;896;p105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105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898" name="Google Shape;898;p105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99" name="Google Shape;899;p105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900" name="Google Shape;900;p105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105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Multi Image">
  <p:cSld name="SECTION_HEADER_1_1_1_3">
    <p:bg>
      <p:bgPr>
        <a:solidFill>
          <a:schemeClr val="lt1"/>
        </a:solid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0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904" name="Google Shape;904;p10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5" name="Google Shape;905;p106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6" name="Google Shape;906;p106"/>
          <p:cNvSpPr>
            <a:spLocks noGrp="1"/>
          </p:cNvSpPr>
          <p:nvPr>
            <p:ph type="pic" idx="2"/>
          </p:nvPr>
        </p:nvSpPr>
        <p:spPr>
          <a:xfrm>
            <a:off x="6756001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907" name="Google Shape;907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06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909" name="Google Shape;909;p106"/>
          <p:cNvSpPr>
            <a:spLocks noGrp="1"/>
          </p:cNvSpPr>
          <p:nvPr>
            <p:ph type="pic" idx="4"/>
          </p:nvPr>
        </p:nvSpPr>
        <p:spPr>
          <a:xfrm>
            <a:off x="3362401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106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106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912" name="Google Shape;912;p106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Multi Image 1">
  <p:cSld name="SECTION_HEADER_1_1_1_3_3">
    <p:bg>
      <p:bgPr>
        <a:solidFill>
          <a:schemeClr val="lt1"/>
        </a:solid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0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915" name="Google Shape;915;p10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16" name="Google Shape;916;p107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17" name="Google Shape;917;p107"/>
          <p:cNvSpPr>
            <a:spLocks noGrp="1"/>
          </p:cNvSpPr>
          <p:nvPr>
            <p:ph type="pic" idx="2"/>
          </p:nvPr>
        </p:nvSpPr>
        <p:spPr>
          <a:xfrm>
            <a:off x="6756001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918" name="Google Shape;918;p107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07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920" name="Google Shape;920;p107"/>
          <p:cNvSpPr>
            <a:spLocks noGrp="1"/>
          </p:cNvSpPr>
          <p:nvPr>
            <p:ph type="pic" idx="4"/>
          </p:nvPr>
        </p:nvSpPr>
        <p:spPr>
          <a:xfrm>
            <a:off x="3362401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921" name="Google Shape;921;p107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107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107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Multi Image">
  <p:cSld name="SECTION_HEADER_1_1_1_3_4">
    <p:bg>
      <p:bgPr>
        <a:solidFill>
          <a:schemeClr val="lt1"/>
        </a:soli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0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926" name="Google Shape;926;p10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27" name="Google Shape;927;p108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08"/>
          <p:cNvSpPr>
            <a:spLocks noGrp="1"/>
          </p:cNvSpPr>
          <p:nvPr>
            <p:ph type="pic" idx="2"/>
          </p:nvPr>
        </p:nvSpPr>
        <p:spPr>
          <a:xfrm>
            <a:off x="6756001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929" name="Google Shape;929;p108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108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931" name="Google Shape;931;p108"/>
          <p:cNvSpPr>
            <a:spLocks noGrp="1"/>
          </p:cNvSpPr>
          <p:nvPr>
            <p:ph type="pic" idx="4"/>
          </p:nvPr>
        </p:nvSpPr>
        <p:spPr>
          <a:xfrm>
            <a:off x="3362401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108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933" name="Google Shape;933;p108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934" name="Google Shape;934;p108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SECTION_HEADER_1_1_1_3_2">
    <p:bg>
      <p:bgPr>
        <a:solidFill>
          <a:schemeClr val="lt1"/>
        </a:solid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09"/>
          <p:cNvSpPr>
            <a:spLocks noGrp="1"/>
          </p:cNvSpPr>
          <p:nvPr>
            <p:ph type="pic" idx="2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SECTION_HEADER_1_1_1_3_2_1">
    <p:bg>
      <p:bgPr>
        <a:solidFill>
          <a:schemeClr val="lt1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Target Persona">
  <p:cSld name="SECTION_HEADER_1_1_1_2_1_1_2">
    <p:bg>
      <p:bgPr>
        <a:solidFill>
          <a:schemeClr val="lt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11"/>
          <p:cNvSpPr/>
          <p:nvPr/>
        </p:nvSpPr>
        <p:spPr>
          <a:xfrm>
            <a:off x="538150" y="735238"/>
            <a:ext cx="3053400" cy="383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940" name="Google Shape;940;p111"/>
          <p:cNvSpPr/>
          <p:nvPr/>
        </p:nvSpPr>
        <p:spPr>
          <a:xfrm>
            <a:off x="432126" y="647075"/>
            <a:ext cx="3053400" cy="383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941" name="Google Shape;941;p111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942" name="Google Shape;942;p11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3" name="Google Shape;943;p111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944" name="Google Shape;944;p111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111"/>
          <p:cNvSpPr txBox="1">
            <a:spLocks noGrp="1"/>
          </p:cNvSpPr>
          <p:nvPr>
            <p:ph type="body" idx="2"/>
          </p:nvPr>
        </p:nvSpPr>
        <p:spPr>
          <a:xfrm>
            <a:off x="3893850" y="1249850"/>
            <a:ext cx="48123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46" name="Google Shape;946;p111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947" name="Google Shape;947;p111"/>
          <p:cNvSpPr>
            <a:spLocks noGrp="1"/>
          </p:cNvSpPr>
          <p:nvPr>
            <p:ph type="pic" idx="4"/>
          </p:nvPr>
        </p:nvSpPr>
        <p:spPr>
          <a:xfrm>
            <a:off x="587225" y="788213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948" name="Google Shape;948;p111"/>
          <p:cNvSpPr txBox="1">
            <a:spLocks noGrp="1"/>
          </p:cNvSpPr>
          <p:nvPr>
            <p:ph type="subTitle" idx="5"/>
          </p:nvPr>
        </p:nvSpPr>
        <p:spPr>
          <a:xfrm>
            <a:off x="3893850" y="692376"/>
            <a:ext cx="48123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11"/>
          <p:cNvSpPr txBox="1">
            <a:spLocks noGrp="1"/>
          </p:cNvSpPr>
          <p:nvPr>
            <p:ph type="subTitle" idx="6"/>
          </p:nvPr>
        </p:nvSpPr>
        <p:spPr>
          <a:xfrm>
            <a:off x="587213" y="3596475"/>
            <a:ext cx="27432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950" name="Google Shape;950;p111"/>
          <p:cNvSpPr txBox="1">
            <a:spLocks noGrp="1"/>
          </p:cNvSpPr>
          <p:nvPr>
            <p:ph type="subTitle" idx="7"/>
          </p:nvPr>
        </p:nvSpPr>
        <p:spPr>
          <a:xfrm>
            <a:off x="587225" y="388940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Agenda Slide" type="secHead">
  <p:cSld name="SECTION_HEADER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584800" y="627725"/>
            <a:ext cx="5235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DISCOVERY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Brand Archetype">
  <p:cSld name="SECTION_HEADER_1_1_1_2_1_1_2_1">
    <p:bg>
      <p:bgPr>
        <a:solidFill>
          <a:schemeClr val="lt1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12"/>
          <p:cNvSpPr/>
          <p:nvPr/>
        </p:nvSpPr>
        <p:spPr>
          <a:xfrm>
            <a:off x="396350" y="-24"/>
            <a:ext cx="297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953" name="Google Shape;953;p11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54" name="Google Shape;954;p112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955" name="Google Shape;955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12"/>
          <p:cNvSpPr>
            <a:spLocks noGrp="1"/>
          </p:cNvSpPr>
          <p:nvPr>
            <p:ph type="pic" idx="2"/>
          </p:nvPr>
        </p:nvSpPr>
        <p:spPr>
          <a:xfrm>
            <a:off x="396326" y="0"/>
            <a:ext cx="2971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7" name="Google Shape;957;p112"/>
          <p:cNvSpPr txBox="1">
            <a:spLocks noGrp="1"/>
          </p:cNvSpPr>
          <p:nvPr>
            <p:ph type="subTitle" idx="3"/>
          </p:nvPr>
        </p:nvSpPr>
        <p:spPr>
          <a:xfrm>
            <a:off x="3734225" y="311375"/>
            <a:ext cx="5019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>
            <a:endParaRPr/>
          </a:p>
        </p:txBody>
      </p:sp>
      <p:sp>
        <p:nvSpPr>
          <p:cNvPr id="958" name="Google Shape;958;p112"/>
          <p:cNvSpPr txBox="1">
            <a:spLocks noGrp="1"/>
          </p:cNvSpPr>
          <p:nvPr>
            <p:ph type="subTitle" idx="4"/>
          </p:nvPr>
        </p:nvSpPr>
        <p:spPr>
          <a:xfrm>
            <a:off x="3761275" y="1355713"/>
            <a:ext cx="23997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959" name="Google Shape;959;p112"/>
          <p:cNvSpPr>
            <a:spLocks noGrp="1"/>
          </p:cNvSpPr>
          <p:nvPr>
            <p:ph type="pic" idx="5"/>
          </p:nvPr>
        </p:nvSpPr>
        <p:spPr>
          <a:xfrm>
            <a:off x="4723375" y="823725"/>
            <a:ext cx="475500" cy="47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0" name="Google Shape;960;p112"/>
          <p:cNvSpPr txBox="1">
            <a:spLocks noGrp="1"/>
          </p:cNvSpPr>
          <p:nvPr>
            <p:ph type="subTitle" idx="6"/>
          </p:nvPr>
        </p:nvSpPr>
        <p:spPr>
          <a:xfrm>
            <a:off x="6341850" y="1355713"/>
            <a:ext cx="23997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961" name="Google Shape;961;p112"/>
          <p:cNvSpPr>
            <a:spLocks noGrp="1"/>
          </p:cNvSpPr>
          <p:nvPr>
            <p:ph type="pic" idx="7"/>
          </p:nvPr>
        </p:nvSpPr>
        <p:spPr>
          <a:xfrm>
            <a:off x="7303950" y="823725"/>
            <a:ext cx="475500" cy="47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2" name="Google Shape;962;p112"/>
          <p:cNvSpPr txBox="1">
            <a:spLocks noGrp="1"/>
          </p:cNvSpPr>
          <p:nvPr>
            <p:ph type="subTitle" idx="8"/>
          </p:nvPr>
        </p:nvSpPr>
        <p:spPr>
          <a:xfrm>
            <a:off x="3734213" y="2873125"/>
            <a:ext cx="50199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3" name="Google Shape;963;p112"/>
          <p:cNvSpPr txBox="1">
            <a:spLocks noGrp="1"/>
          </p:cNvSpPr>
          <p:nvPr>
            <p:ph type="subTitle" idx="9"/>
          </p:nvPr>
        </p:nvSpPr>
        <p:spPr>
          <a:xfrm>
            <a:off x="3734225" y="3166850"/>
            <a:ext cx="50199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112"/>
          <p:cNvSpPr txBox="1">
            <a:spLocks noGrp="1"/>
          </p:cNvSpPr>
          <p:nvPr>
            <p:ph type="subTitle" idx="13"/>
          </p:nvPr>
        </p:nvSpPr>
        <p:spPr>
          <a:xfrm>
            <a:off x="3734213" y="3852050"/>
            <a:ext cx="50199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5" name="Google Shape;965;p112"/>
          <p:cNvSpPr txBox="1">
            <a:spLocks noGrp="1"/>
          </p:cNvSpPr>
          <p:nvPr>
            <p:ph type="subTitle" idx="14"/>
          </p:nvPr>
        </p:nvSpPr>
        <p:spPr>
          <a:xfrm>
            <a:off x="3734225" y="4145775"/>
            <a:ext cx="50199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966" name="Google Shape;966;p112"/>
          <p:cNvCxnSpPr/>
          <p:nvPr/>
        </p:nvCxnSpPr>
        <p:spPr>
          <a:xfrm>
            <a:off x="6238075" y="895525"/>
            <a:ext cx="9000" cy="1856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967" name="Google Shape;967;p112"/>
          <p:cNvCxnSpPr/>
          <p:nvPr/>
        </p:nvCxnSpPr>
        <p:spPr>
          <a:xfrm>
            <a:off x="3778464" y="2848925"/>
            <a:ext cx="49314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8" name="Google Shape;968;p112"/>
          <p:cNvCxnSpPr/>
          <p:nvPr/>
        </p:nvCxnSpPr>
        <p:spPr>
          <a:xfrm>
            <a:off x="3778464" y="3834413"/>
            <a:ext cx="49314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Brand Truth">
  <p:cSld name="SECTION_HEADER_1_1_1_2_1_1_2_1_1">
    <p:bg>
      <p:bgPr>
        <a:solidFill>
          <a:schemeClr val="lt1"/>
        </a:solidFill>
        <a:effectLst/>
      </p:bgPr>
    </p:bg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1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71" name="Google Shape;971;p113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972" name="Google Shape;972;p113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13"/>
          <p:cNvSpPr txBox="1">
            <a:spLocks noGrp="1"/>
          </p:cNvSpPr>
          <p:nvPr>
            <p:ph type="subTitle" idx="2"/>
          </p:nvPr>
        </p:nvSpPr>
        <p:spPr>
          <a:xfrm>
            <a:off x="425125" y="1311864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4" name="Google Shape;974;p113"/>
          <p:cNvSpPr txBox="1">
            <a:spLocks noGrp="1"/>
          </p:cNvSpPr>
          <p:nvPr>
            <p:ph type="subTitle" idx="3"/>
          </p:nvPr>
        </p:nvSpPr>
        <p:spPr>
          <a:xfrm>
            <a:off x="425125" y="1590457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975" name="Google Shape;975;p113"/>
          <p:cNvCxnSpPr/>
          <p:nvPr/>
        </p:nvCxnSpPr>
        <p:spPr>
          <a:xfrm>
            <a:off x="3141000" y="749475"/>
            <a:ext cx="9000" cy="236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76" name="Google Shape;976;p11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977" name="Google Shape;977;p113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978" name="Google Shape;978;p113"/>
          <p:cNvSpPr txBox="1"/>
          <p:nvPr/>
        </p:nvSpPr>
        <p:spPr>
          <a:xfrm>
            <a:off x="408925" y="749476"/>
            <a:ext cx="25359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9" name="Google Shape;979;p113"/>
          <p:cNvSpPr txBox="1"/>
          <p:nvPr/>
        </p:nvSpPr>
        <p:spPr>
          <a:xfrm>
            <a:off x="3330199" y="749476"/>
            <a:ext cx="25359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2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0" name="Google Shape;980;p113"/>
          <p:cNvCxnSpPr/>
          <p:nvPr/>
        </p:nvCxnSpPr>
        <p:spPr>
          <a:xfrm>
            <a:off x="6059250" y="737338"/>
            <a:ext cx="9000" cy="236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81" name="Google Shape;981;p113"/>
          <p:cNvSpPr txBox="1"/>
          <p:nvPr/>
        </p:nvSpPr>
        <p:spPr>
          <a:xfrm>
            <a:off x="6251473" y="749476"/>
            <a:ext cx="25359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3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2" name="Google Shape;982;p113"/>
          <p:cNvCxnSpPr/>
          <p:nvPr/>
        </p:nvCxnSpPr>
        <p:spPr>
          <a:xfrm>
            <a:off x="439188" y="3246675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113"/>
          <p:cNvSpPr txBox="1">
            <a:spLocks noGrp="1"/>
          </p:cNvSpPr>
          <p:nvPr>
            <p:ph type="subTitle" idx="5"/>
          </p:nvPr>
        </p:nvSpPr>
        <p:spPr>
          <a:xfrm>
            <a:off x="3343338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4" name="Google Shape;984;p113"/>
          <p:cNvSpPr txBox="1">
            <a:spLocks noGrp="1"/>
          </p:cNvSpPr>
          <p:nvPr>
            <p:ph type="subTitle" idx="6"/>
          </p:nvPr>
        </p:nvSpPr>
        <p:spPr>
          <a:xfrm>
            <a:off x="3343338" y="1590425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13"/>
          <p:cNvSpPr txBox="1">
            <a:spLocks noGrp="1"/>
          </p:cNvSpPr>
          <p:nvPr>
            <p:ph type="subTitle" idx="7"/>
          </p:nvPr>
        </p:nvSpPr>
        <p:spPr>
          <a:xfrm>
            <a:off x="6251802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6" name="Google Shape;986;p113"/>
          <p:cNvSpPr txBox="1">
            <a:spLocks noGrp="1"/>
          </p:cNvSpPr>
          <p:nvPr>
            <p:ph type="subTitle" idx="8"/>
          </p:nvPr>
        </p:nvSpPr>
        <p:spPr>
          <a:xfrm>
            <a:off x="6251800" y="1590425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113"/>
          <p:cNvSpPr txBox="1"/>
          <p:nvPr/>
        </p:nvSpPr>
        <p:spPr>
          <a:xfrm>
            <a:off x="408925" y="3712126"/>
            <a:ext cx="8346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8" name="Google Shape;988;p113"/>
          <p:cNvSpPr txBox="1">
            <a:spLocks noGrp="1"/>
          </p:cNvSpPr>
          <p:nvPr>
            <p:ph type="title" idx="9"/>
          </p:nvPr>
        </p:nvSpPr>
        <p:spPr>
          <a:xfrm>
            <a:off x="431275" y="3384697"/>
            <a:ext cx="83016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989" name="Google Shape;989;p113"/>
          <p:cNvCxnSpPr/>
          <p:nvPr/>
        </p:nvCxnSpPr>
        <p:spPr>
          <a:xfrm>
            <a:off x="425113" y="457525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Google Shape;990;p113"/>
          <p:cNvSpPr txBox="1">
            <a:spLocks noGrp="1"/>
          </p:cNvSpPr>
          <p:nvPr>
            <p:ph type="title" idx="13"/>
          </p:nvPr>
        </p:nvSpPr>
        <p:spPr>
          <a:xfrm>
            <a:off x="447350" y="3712125"/>
            <a:ext cx="8301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991" name="Google Shape;991;p113"/>
          <p:cNvGrpSpPr/>
          <p:nvPr/>
        </p:nvGrpSpPr>
        <p:grpSpPr>
          <a:xfrm>
            <a:off x="2971800" y="1875945"/>
            <a:ext cx="347400" cy="347400"/>
            <a:chOff x="2962275" y="1881250"/>
            <a:chExt cx="347400" cy="347400"/>
          </a:xfrm>
        </p:grpSpPr>
        <p:sp>
          <p:nvSpPr>
            <p:cNvPr id="992" name="Google Shape;992;p113"/>
            <p:cNvSpPr/>
            <p:nvPr/>
          </p:nvSpPr>
          <p:spPr>
            <a:xfrm>
              <a:off x="2962275" y="1881250"/>
              <a:ext cx="347400" cy="34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  <p:sp>
          <p:nvSpPr>
            <p:cNvPr id="993" name="Google Shape;993;p113"/>
            <p:cNvSpPr/>
            <p:nvPr/>
          </p:nvSpPr>
          <p:spPr>
            <a:xfrm>
              <a:off x="3021675" y="1940650"/>
              <a:ext cx="228600" cy="2286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</p:grpSp>
      <p:grpSp>
        <p:nvGrpSpPr>
          <p:cNvPr id="994" name="Google Shape;994;p113"/>
          <p:cNvGrpSpPr/>
          <p:nvPr/>
        </p:nvGrpSpPr>
        <p:grpSpPr>
          <a:xfrm>
            <a:off x="5890050" y="1874521"/>
            <a:ext cx="347400" cy="347400"/>
            <a:chOff x="2962275" y="1881250"/>
            <a:chExt cx="347400" cy="347400"/>
          </a:xfrm>
        </p:grpSpPr>
        <p:sp>
          <p:nvSpPr>
            <p:cNvPr id="995" name="Google Shape;995;p113"/>
            <p:cNvSpPr/>
            <p:nvPr/>
          </p:nvSpPr>
          <p:spPr>
            <a:xfrm>
              <a:off x="2962275" y="1881250"/>
              <a:ext cx="347400" cy="34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  <p:sp>
          <p:nvSpPr>
            <p:cNvPr id="996" name="Google Shape;996;p113"/>
            <p:cNvSpPr/>
            <p:nvPr/>
          </p:nvSpPr>
          <p:spPr>
            <a:xfrm>
              <a:off x="3021675" y="1940650"/>
              <a:ext cx="228600" cy="2286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</p:grp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Content Direction">
  <p:cSld name="SECTION_HEADER_1_1_1_2_1_1_2_1_1_1">
    <p:bg>
      <p:bgPr>
        <a:solidFill>
          <a:schemeClr val="lt1"/>
        </a:solid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1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99" name="Google Shape;999;p114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1000" name="Google Shape;1000;p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114"/>
          <p:cNvSpPr txBox="1">
            <a:spLocks noGrp="1"/>
          </p:cNvSpPr>
          <p:nvPr>
            <p:ph type="subTitle" idx="2"/>
          </p:nvPr>
        </p:nvSpPr>
        <p:spPr>
          <a:xfrm>
            <a:off x="403063" y="1311864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2" name="Google Shape;1002;p114"/>
          <p:cNvSpPr txBox="1">
            <a:spLocks noGrp="1"/>
          </p:cNvSpPr>
          <p:nvPr>
            <p:ph type="subTitle" idx="3"/>
          </p:nvPr>
        </p:nvSpPr>
        <p:spPr>
          <a:xfrm>
            <a:off x="403075" y="1622508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1003" name="Google Shape;1003;p114"/>
          <p:cNvCxnSpPr/>
          <p:nvPr/>
        </p:nvCxnSpPr>
        <p:spPr>
          <a:xfrm>
            <a:off x="3122850" y="737350"/>
            <a:ext cx="9000" cy="2474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04" name="Google Shape;1004;p11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005" name="Google Shape;1005;p114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06" name="Google Shape;1006;p114"/>
          <p:cNvCxnSpPr/>
          <p:nvPr/>
        </p:nvCxnSpPr>
        <p:spPr>
          <a:xfrm>
            <a:off x="6059250" y="737350"/>
            <a:ext cx="9000" cy="2474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07" name="Google Shape;1007;p114"/>
          <p:cNvSpPr txBox="1">
            <a:spLocks noGrp="1"/>
          </p:cNvSpPr>
          <p:nvPr>
            <p:ph type="subTitle" idx="5"/>
          </p:nvPr>
        </p:nvSpPr>
        <p:spPr>
          <a:xfrm>
            <a:off x="3334700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8" name="Google Shape;1008;p114"/>
          <p:cNvSpPr txBox="1">
            <a:spLocks noGrp="1"/>
          </p:cNvSpPr>
          <p:nvPr>
            <p:ph type="subTitle" idx="6"/>
          </p:nvPr>
        </p:nvSpPr>
        <p:spPr>
          <a:xfrm>
            <a:off x="3334713" y="1622475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14"/>
          <p:cNvSpPr txBox="1">
            <a:spLocks noGrp="1"/>
          </p:cNvSpPr>
          <p:nvPr>
            <p:ph type="subTitle" idx="7"/>
          </p:nvPr>
        </p:nvSpPr>
        <p:spPr>
          <a:xfrm>
            <a:off x="6261464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0" name="Google Shape;1010;p114"/>
          <p:cNvSpPr txBox="1">
            <a:spLocks noGrp="1"/>
          </p:cNvSpPr>
          <p:nvPr>
            <p:ph type="subTitle" idx="8"/>
          </p:nvPr>
        </p:nvSpPr>
        <p:spPr>
          <a:xfrm>
            <a:off x="6261476" y="1622475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114"/>
          <p:cNvSpPr txBox="1">
            <a:spLocks noGrp="1"/>
          </p:cNvSpPr>
          <p:nvPr>
            <p:ph type="title" idx="9"/>
          </p:nvPr>
        </p:nvSpPr>
        <p:spPr>
          <a:xfrm>
            <a:off x="403063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2" name="Google Shape;1012;p114"/>
          <p:cNvSpPr txBox="1">
            <a:spLocks noGrp="1"/>
          </p:cNvSpPr>
          <p:nvPr>
            <p:ph type="title" idx="13"/>
          </p:nvPr>
        </p:nvSpPr>
        <p:spPr>
          <a:xfrm>
            <a:off x="3334700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3" name="Google Shape;1013;p114"/>
          <p:cNvSpPr txBox="1">
            <a:spLocks noGrp="1"/>
          </p:cNvSpPr>
          <p:nvPr>
            <p:ph type="title" idx="14"/>
          </p:nvPr>
        </p:nvSpPr>
        <p:spPr>
          <a:xfrm>
            <a:off x="6261464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4" name="Google Shape;1014;p114"/>
          <p:cNvSpPr txBox="1"/>
          <p:nvPr/>
        </p:nvSpPr>
        <p:spPr>
          <a:xfrm rot="-5400000">
            <a:off x="-17675" y="3804469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5" name="Google Shape;1015;p114"/>
          <p:cNvCxnSpPr/>
          <p:nvPr/>
        </p:nvCxnSpPr>
        <p:spPr>
          <a:xfrm>
            <a:off x="403063" y="3322875"/>
            <a:ext cx="8339400" cy="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6" name="Google Shape;1016;p114"/>
          <p:cNvCxnSpPr/>
          <p:nvPr/>
        </p:nvCxnSpPr>
        <p:spPr>
          <a:xfrm>
            <a:off x="387588" y="454580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7" name="Google Shape;1017;p114"/>
          <p:cNvSpPr txBox="1"/>
          <p:nvPr/>
        </p:nvSpPr>
        <p:spPr>
          <a:xfrm rot="-5400000">
            <a:off x="2711100" y="3804469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8" name="Google Shape;1018;p114"/>
          <p:cNvSpPr txBox="1"/>
          <p:nvPr/>
        </p:nvSpPr>
        <p:spPr>
          <a:xfrm rot="-5400000">
            <a:off x="5638500" y="3804469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9" name="Google Shape;1019;p114"/>
          <p:cNvSpPr txBox="1">
            <a:spLocks noGrp="1"/>
          </p:cNvSpPr>
          <p:nvPr>
            <p:ph type="subTitle" idx="15"/>
          </p:nvPr>
        </p:nvSpPr>
        <p:spPr>
          <a:xfrm>
            <a:off x="727325" y="3394025"/>
            <a:ext cx="22659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114"/>
          <p:cNvSpPr txBox="1">
            <a:spLocks noGrp="1"/>
          </p:cNvSpPr>
          <p:nvPr>
            <p:ph type="subTitle" idx="16"/>
          </p:nvPr>
        </p:nvSpPr>
        <p:spPr>
          <a:xfrm>
            <a:off x="3453500" y="3394025"/>
            <a:ext cx="25035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1" name="Google Shape;1021;p114"/>
          <p:cNvSpPr txBox="1">
            <a:spLocks noGrp="1"/>
          </p:cNvSpPr>
          <p:nvPr>
            <p:ph type="subTitle" idx="17"/>
          </p:nvPr>
        </p:nvSpPr>
        <p:spPr>
          <a:xfrm>
            <a:off x="6387200" y="3394025"/>
            <a:ext cx="23553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SECTION_HEADER_1_1_1_3_1">
    <p:bg>
      <p:bgPr>
        <a:solidFill>
          <a:schemeClr val="dk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115"/>
          <p:cNvPicPr preferRelativeResize="0"/>
          <p:nvPr/>
        </p:nvPicPr>
        <p:blipFill rotWithShape="1">
          <a:blip r:embed="rId2">
            <a:alphaModFix amt="4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115"/>
          <p:cNvSpPr txBox="1">
            <a:spLocks noGrp="1"/>
          </p:cNvSpPr>
          <p:nvPr>
            <p:ph type="title"/>
          </p:nvPr>
        </p:nvSpPr>
        <p:spPr>
          <a:xfrm>
            <a:off x="2709900" y="2133600"/>
            <a:ext cx="37242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Chart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16"/>
          <p:cNvSpPr txBox="1">
            <a:spLocks noGrp="1"/>
          </p:cNvSpPr>
          <p:nvPr>
            <p:ph type="subTitle" idx="1"/>
          </p:nvPr>
        </p:nvSpPr>
        <p:spPr>
          <a:xfrm>
            <a:off x="83100" y="2248873"/>
            <a:ext cx="8520600" cy="4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"/>
              <a:buNone/>
              <a:defRPr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27" name="Google Shape;1027;p116"/>
          <p:cNvSpPr/>
          <p:nvPr/>
        </p:nvSpPr>
        <p:spPr>
          <a:xfrm>
            <a:off x="111125" y="2791875"/>
            <a:ext cx="8953500" cy="79500"/>
          </a:xfrm>
          <a:prstGeom prst="rect">
            <a:avLst/>
          </a:prstGeom>
          <a:solidFill>
            <a:srgbClr val="EAD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1">
  <p:cSld name="Chart_1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17"/>
          <p:cNvSpPr txBox="1">
            <a:spLocks noGrp="1"/>
          </p:cNvSpPr>
          <p:nvPr>
            <p:ph type="subTitle" idx="1"/>
          </p:nvPr>
        </p:nvSpPr>
        <p:spPr>
          <a:xfrm>
            <a:off x="83100" y="267673"/>
            <a:ext cx="8520600" cy="4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"/>
              <a:buNone/>
              <a:defRPr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aleway"/>
              <a:buNone/>
              <a:defRPr sz="2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Agenda Slide">
  <p:cSld name="SECTION_HEADER_2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584800" y="627725"/>
            <a:ext cx="5235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DIRECTIONAL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3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Agenda Slide">
  <p:cSld name="SECTION_HEADER_3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584800" y="627725"/>
            <a:ext cx="5235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ACTIVATION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4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1 M">
  <p:cSld name="SECTION_HEADER_1_3_1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1 M">
  <p:cSld name="SECTION_HEADER_1_3_1_2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1 M">
  <p:cSld name="SECTION_HEADER_1_3_1_2_1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1 ">
  <p:cSld name="SECTION_HEADER_1_3_1_1_1_2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1">
  <p:cSld name="SECTION_HEADER_1_3_1_1_1_2_1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1">
  <p:cSld name="SECTION_HEADER_1_3_1_1_1_2_1_1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ver Slide">
  <p:cSld name="TITLE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>
            <a:spLocks noGrp="1"/>
          </p:cNvSpPr>
          <p:nvPr>
            <p:ph type="pic" idx="2"/>
          </p:nvPr>
        </p:nvSpPr>
        <p:spPr>
          <a:xfrm>
            <a:off x="-1364999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-1428749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/>
          <p:nvPr/>
        </p:nvSpPr>
        <p:spPr>
          <a:xfrm rot="-5400000">
            <a:off x="7945050" y="701491"/>
            <a:ext cx="16494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DIRECTIONAL</a:t>
            </a:r>
            <a:endParaRPr sz="16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4;p3"/>
          <p:cNvSpPr>
            <a:spLocks noGrp="1"/>
          </p:cNvSpPr>
          <p:nvPr>
            <p:ph type="pic" idx="3"/>
          </p:nvPr>
        </p:nvSpPr>
        <p:spPr>
          <a:xfrm>
            <a:off x="2417200" y="1271850"/>
            <a:ext cx="923400" cy="923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6" name="Google Shape;26;p3"/>
          <p:cNvCxnSpPr/>
          <p:nvPr/>
        </p:nvCxnSpPr>
        <p:spPr>
          <a:xfrm>
            <a:off x="8572650" y="-25"/>
            <a:ext cx="0" cy="1778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3"/>
          <p:cNvCxnSpPr/>
          <p:nvPr/>
        </p:nvCxnSpPr>
        <p:spPr>
          <a:xfrm>
            <a:off x="8953650" y="-25"/>
            <a:ext cx="0" cy="1778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2 M">
  <p:cSld name="SECTION_HEADER_1_3_1_1_1_1_1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2 M">
  <p:cSld name="SECTION_HEADER_1_3_1_1_1_1_1_2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2 M">
  <p:cSld name="SECTION_HEADER_1_3_1_1_1_1_1_3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3 Round Image">
  <p:cSld name="SECTION_HEADER_1_3_1_1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41" name="Google Shape;141;p24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" name="Google Shape;142;p24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" name="Google Shape;143;p24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" name="Google Shape;144;p24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3 Round Image">
  <p:cSld name="SECTION_HEADER_1_3_1_1_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51" name="Google Shape;151;p25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25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25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25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3 Round Image">
  <p:cSld name="SECTION_HEADER_1_3_1_1_2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61" name="Google Shape;161;p26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6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" name="Google Shape;163;p26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4" name="Google Shape;164;p26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Wide">
  <p:cSld name="SECTION_HEADER_1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Wide">
  <p:cSld name="SECTION_HEADER_1_2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Wide">
  <p:cSld name="SECTION_HEADER_1_3"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3" name="Google Shape;183;p29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3 Images">
  <p:cSld name="SECTION_HEADER_1_3_2"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>
            <a:spLocks noGrp="1"/>
          </p:cNvSpPr>
          <p:nvPr>
            <p:ph type="pic" idx="2"/>
          </p:nvPr>
        </p:nvSpPr>
        <p:spPr>
          <a:xfrm>
            <a:off x="4427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0"/>
          <p:cNvSpPr>
            <a:spLocks noGrp="1"/>
          </p:cNvSpPr>
          <p:nvPr>
            <p:ph type="pic" idx="3"/>
          </p:nvPr>
        </p:nvSpPr>
        <p:spPr>
          <a:xfrm>
            <a:off x="32738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0"/>
          <p:cNvSpPr>
            <a:spLocks noGrp="1"/>
          </p:cNvSpPr>
          <p:nvPr>
            <p:ph type="pic" idx="4"/>
          </p:nvPr>
        </p:nvSpPr>
        <p:spPr>
          <a:xfrm>
            <a:off x="61049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83490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4" name="Google Shape;194;p30"/>
          <p:cNvSpPr txBox="1">
            <a:spLocks noGrp="1"/>
          </p:cNvSpPr>
          <p:nvPr>
            <p:ph type="subTitle" idx="5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>
            <a:spLocks noGrp="1"/>
          </p:cNvSpPr>
          <p:nvPr>
            <p:ph type="pic" idx="6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ver Slide">
  <p:cSld name="TITLE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-1364999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-1428749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 rot="-5400000">
            <a:off x="8038350" y="608391"/>
            <a:ext cx="14628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ACTIVATION</a:t>
            </a:r>
            <a:endParaRPr sz="16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4"/>
          <p:cNvSpPr>
            <a:spLocks noGrp="1"/>
          </p:cNvSpPr>
          <p:nvPr>
            <p:ph type="pic" idx="3"/>
          </p:nvPr>
        </p:nvSpPr>
        <p:spPr>
          <a:xfrm>
            <a:off x="2417200" y="1271850"/>
            <a:ext cx="923400" cy="923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" name="Google Shape;35;p4"/>
          <p:cNvSpPr>
            <a:spLocks noGrp="1"/>
          </p:cNvSpPr>
          <p:nvPr>
            <p:ph type="pic" idx="4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6" name="Google Shape;36;p4"/>
          <p:cNvCxnSpPr/>
          <p:nvPr/>
        </p:nvCxnSpPr>
        <p:spPr>
          <a:xfrm>
            <a:off x="8572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8953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3 Images">
  <p:cSld name="SECTION_HEADER_1_3_2_2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>
            <a:spLocks noGrp="1"/>
          </p:cNvSpPr>
          <p:nvPr>
            <p:ph type="pic" idx="2"/>
          </p:nvPr>
        </p:nvSpPr>
        <p:spPr>
          <a:xfrm>
            <a:off x="4427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31"/>
          <p:cNvSpPr>
            <a:spLocks noGrp="1"/>
          </p:cNvSpPr>
          <p:nvPr>
            <p:ph type="pic" idx="3"/>
          </p:nvPr>
        </p:nvSpPr>
        <p:spPr>
          <a:xfrm>
            <a:off x="32738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31"/>
          <p:cNvSpPr>
            <a:spLocks noGrp="1"/>
          </p:cNvSpPr>
          <p:nvPr>
            <p:ph type="pic" idx="4"/>
          </p:nvPr>
        </p:nvSpPr>
        <p:spPr>
          <a:xfrm>
            <a:off x="61049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83490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5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>
            <a:spLocks noGrp="1"/>
          </p:cNvSpPr>
          <p:nvPr>
            <p:ph type="pic" idx="6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3 Images 1">
  <p:cSld name="SECTION_HEADER_1_3_2_1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>
            <a:spLocks noGrp="1"/>
          </p:cNvSpPr>
          <p:nvPr>
            <p:ph type="pic" idx="2"/>
          </p:nvPr>
        </p:nvSpPr>
        <p:spPr>
          <a:xfrm>
            <a:off x="4427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32"/>
          <p:cNvSpPr>
            <a:spLocks noGrp="1"/>
          </p:cNvSpPr>
          <p:nvPr>
            <p:ph type="pic" idx="3"/>
          </p:nvPr>
        </p:nvSpPr>
        <p:spPr>
          <a:xfrm>
            <a:off x="32738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32"/>
          <p:cNvSpPr>
            <a:spLocks noGrp="1"/>
          </p:cNvSpPr>
          <p:nvPr>
            <p:ph type="pic" idx="4"/>
          </p:nvPr>
        </p:nvSpPr>
        <p:spPr>
          <a:xfrm>
            <a:off x="6104900" y="1848307"/>
            <a:ext cx="2617800" cy="2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83490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5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214" name="Google Shape;214;p32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>
            <a:spLocks noGrp="1"/>
          </p:cNvSpPr>
          <p:nvPr>
            <p:ph type="pic" idx="6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Round Image">
  <p:cSld name="SECTION_HEADER_1_1"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33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3"/>
          </p:nvPr>
        </p:nvSpPr>
        <p:spPr>
          <a:xfrm>
            <a:off x="5454475" y="651301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22" name="Google Shape;22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Round Image">
  <p:cSld name="SECTION_HEADER_1_1_2"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4"/>
          <p:cNvSpPr>
            <a:spLocks noGrp="1"/>
          </p:cNvSpPr>
          <p:nvPr>
            <p:ph type="pic" idx="3"/>
          </p:nvPr>
        </p:nvSpPr>
        <p:spPr>
          <a:xfrm>
            <a:off x="5454475" y="651301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30" name="Google Shape;230;p34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Round Image">
  <p:cSld name="SECTION_HEADER_1_1_3"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6" name="Google Shape;236;p35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5"/>
          <p:cNvSpPr>
            <a:spLocks noGrp="1"/>
          </p:cNvSpPr>
          <p:nvPr>
            <p:ph type="pic" idx="3"/>
          </p:nvPr>
        </p:nvSpPr>
        <p:spPr>
          <a:xfrm>
            <a:off x="5454475" y="575100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38" name="Google Shape;238;p35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Image">
  <p:cSld name="SECTION_HEADER_1_1_1"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4" name="Google Shape;244;p36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6"/>
          <p:cNvSpPr>
            <a:spLocks noGrp="1"/>
          </p:cNvSpPr>
          <p:nvPr>
            <p:ph type="pic" idx="3"/>
          </p:nvPr>
        </p:nvSpPr>
        <p:spPr>
          <a:xfrm>
            <a:off x="5175275" y="676276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46" name="Google Shape;24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Image">
  <p:cSld name="SECTION_HEADER_1_1_1_4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7"/>
          <p:cNvSpPr>
            <a:spLocks noGrp="1"/>
          </p:cNvSpPr>
          <p:nvPr>
            <p:ph type="pic" idx="3"/>
          </p:nvPr>
        </p:nvSpPr>
        <p:spPr>
          <a:xfrm>
            <a:off x="5175275" y="676276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4" name="Google Shape;254;p37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Image">
  <p:cSld name="SECTION_HEADER_1_1_1_5"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38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8"/>
          <p:cNvSpPr>
            <a:spLocks noGrp="1"/>
          </p:cNvSpPr>
          <p:nvPr>
            <p:ph type="pic" idx="3"/>
          </p:nvPr>
        </p:nvSpPr>
        <p:spPr>
          <a:xfrm>
            <a:off x="5175275" y="676276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2" name="Google Shape;262;p38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- 2 Text Blocks">
  <p:cSld name="SECTION_HEADER_1_1_1_2_1"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8" name="Google Shape;268;p39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 txBox="1">
            <a:spLocks noGrp="1"/>
          </p:cNvSpPr>
          <p:nvPr>
            <p:ph type="body" idx="3"/>
          </p:nvPr>
        </p:nvSpPr>
        <p:spPr>
          <a:xfrm>
            <a:off x="5987125" y="676276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71" name="Google Shape;271;p39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- 2 Text Blocks">
  <p:cSld name="SECTION_HEADER_1_1_1_2_1_1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40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>
            <a:spLocks noGrp="1"/>
          </p:cNvSpPr>
          <p:nvPr>
            <p:ph type="body" idx="3"/>
          </p:nvPr>
        </p:nvSpPr>
        <p:spPr>
          <a:xfrm>
            <a:off x="5987125" y="676276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79" name="Google Shape;279;p40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TITLE_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-1364999" y="-701777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" name="Google Shape;41;p5"/>
          <p:cNvSpPr/>
          <p:nvPr/>
        </p:nvSpPr>
        <p:spPr>
          <a:xfrm>
            <a:off x="-1428749" y="-75250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3"/>
          </p:nvPr>
        </p:nvSpPr>
        <p:spPr>
          <a:xfrm>
            <a:off x="2417200" y="2071225"/>
            <a:ext cx="923400" cy="923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5"/>
          <p:cNvSpPr>
            <a:spLocks noGrp="1"/>
          </p:cNvSpPr>
          <p:nvPr>
            <p:ph type="pic" idx="4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- 2 Text Blocks">
  <p:cSld name="SECTION_HEADER_1_1_1_2_1_2"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4" name="Google Shape;284;p41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285" name="Google Shape;285;p41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1"/>
          <p:cNvSpPr txBox="1">
            <a:spLocks noGrp="1"/>
          </p:cNvSpPr>
          <p:nvPr>
            <p:ph type="body" idx="3"/>
          </p:nvPr>
        </p:nvSpPr>
        <p:spPr>
          <a:xfrm>
            <a:off x="5987125" y="676276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87" name="Google Shape;287;p41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Callout Block">
  <p:cSld name="SECTION_HEADER_1_1_1_1_1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90" name="Google Shape;290;p42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2" name="Google Shape;292;p42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42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294" name="Google Shape;294;p42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296" name="Google Shape;29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2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Callout Block">
  <p:cSld name="SECTION_HEADER_1_1_1_1_1_1"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00" name="Google Shape;300;p43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02" name="Google Shape;302;p43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43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304" name="Google Shape;304;p43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306" name="Google Shape;306;p43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Callout Block">
  <p:cSld name="SECTION_HEADER_1_1_1_1_1_2"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11" name="Google Shape;311;p4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2" name="Google Shape;312;p44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4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314" name="Google Shape;314;p44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5" name="Google Shape;315;p44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Marketing Obj Table">
  <p:cSld name="SECTION_HEADER_1_4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/>
          <p:nvPr/>
        </p:nvSpPr>
        <p:spPr>
          <a:xfrm rot="-5400000">
            <a:off x="198776" y="3420700"/>
            <a:ext cx="914400" cy="36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45"/>
          <p:cNvSpPr txBox="1">
            <a:spLocks noGrp="1"/>
          </p:cNvSpPr>
          <p:nvPr>
            <p:ph type="subTitle" idx="1"/>
          </p:nvPr>
        </p:nvSpPr>
        <p:spPr>
          <a:xfrm>
            <a:off x="957238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45"/>
          <p:cNvSpPr txBox="1">
            <a:spLocks noGrp="1"/>
          </p:cNvSpPr>
          <p:nvPr>
            <p:ph type="subTitle" idx="2"/>
          </p:nvPr>
        </p:nvSpPr>
        <p:spPr>
          <a:xfrm>
            <a:off x="2903350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subTitle" idx="3"/>
          </p:nvPr>
        </p:nvSpPr>
        <p:spPr>
          <a:xfrm>
            <a:off x="4849463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45"/>
          <p:cNvSpPr txBox="1">
            <a:spLocks noGrp="1"/>
          </p:cNvSpPr>
          <p:nvPr>
            <p:ph type="subTitle" idx="4"/>
          </p:nvPr>
        </p:nvSpPr>
        <p:spPr>
          <a:xfrm>
            <a:off x="6795575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subTitle" idx="5"/>
          </p:nvPr>
        </p:nvSpPr>
        <p:spPr>
          <a:xfrm>
            <a:off x="957238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subTitle" idx="6"/>
          </p:nvPr>
        </p:nvSpPr>
        <p:spPr>
          <a:xfrm>
            <a:off x="2903350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45"/>
          <p:cNvSpPr txBox="1">
            <a:spLocks noGrp="1"/>
          </p:cNvSpPr>
          <p:nvPr>
            <p:ph type="subTitle" idx="7"/>
          </p:nvPr>
        </p:nvSpPr>
        <p:spPr>
          <a:xfrm>
            <a:off x="4849463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5"/>
          <p:cNvSpPr txBox="1">
            <a:spLocks noGrp="1"/>
          </p:cNvSpPr>
          <p:nvPr>
            <p:ph type="subTitle" idx="8"/>
          </p:nvPr>
        </p:nvSpPr>
        <p:spPr>
          <a:xfrm>
            <a:off x="6795575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subTitle" idx="9"/>
          </p:nvPr>
        </p:nvSpPr>
        <p:spPr>
          <a:xfrm>
            <a:off x="956138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31" name="Google Shape;331;p45"/>
          <p:cNvSpPr txBox="1">
            <a:spLocks noGrp="1"/>
          </p:cNvSpPr>
          <p:nvPr>
            <p:ph type="subTitle" idx="13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332" name="Google Shape;33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5"/>
          <p:cNvSpPr>
            <a:spLocks noGrp="1"/>
          </p:cNvSpPr>
          <p:nvPr>
            <p:ph type="pic" idx="1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5"/>
          <p:cNvSpPr txBox="1"/>
          <p:nvPr/>
        </p:nvSpPr>
        <p:spPr>
          <a:xfrm>
            <a:off x="48506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Gain new retail customers through Flex Line capabilities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67944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Mitigate supply chain impact for 1H by focusing on products not affected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29039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Launch key innovations like plant-based and capafri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5"/>
          <p:cNvSpPr txBox="1"/>
          <p:nvPr/>
        </p:nvSpPr>
        <p:spPr>
          <a:xfrm rot="-5400000">
            <a:off x="198776" y="1251463"/>
            <a:ext cx="914400" cy="3657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STRATEGIC IMPERATIVES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45"/>
          <p:cNvSpPr txBox="1"/>
          <p:nvPr/>
        </p:nvSpPr>
        <p:spPr>
          <a:xfrm rot="-5400000">
            <a:off x="198776" y="2338625"/>
            <a:ext cx="914400" cy="365700"/>
          </a:xfrm>
          <a:prstGeom prst="rect">
            <a:avLst/>
          </a:prstGeom>
          <a:solidFill>
            <a:srgbClr val="F883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MARKETING OBJECTIVES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45"/>
          <p:cNvSpPr txBox="1">
            <a:spLocks noGrp="1"/>
          </p:cNvSpPr>
          <p:nvPr>
            <p:ph type="subTitle" idx="15"/>
          </p:nvPr>
        </p:nvSpPr>
        <p:spPr>
          <a:xfrm>
            <a:off x="2902250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5"/>
          <p:cNvSpPr txBox="1">
            <a:spLocks noGrp="1"/>
          </p:cNvSpPr>
          <p:nvPr>
            <p:ph type="subTitle" idx="16"/>
          </p:nvPr>
        </p:nvSpPr>
        <p:spPr>
          <a:xfrm>
            <a:off x="4848363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5"/>
          <p:cNvSpPr txBox="1">
            <a:spLocks noGrp="1"/>
          </p:cNvSpPr>
          <p:nvPr>
            <p:ph type="subTitle" idx="17"/>
          </p:nvPr>
        </p:nvSpPr>
        <p:spPr>
          <a:xfrm>
            <a:off x="6794475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Marketing Obj Table">
  <p:cSld name="SECTION_HEADER_1_4_1"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/>
        </p:nvSpPr>
        <p:spPr>
          <a:xfrm rot="-5400000">
            <a:off x="198776" y="3420700"/>
            <a:ext cx="914400" cy="36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46"/>
          <p:cNvSpPr txBox="1">
            <a:spLocks noGrp="1"/>
          </p:cNvSpPr>
          <p:nvPr>
            <p:ph type="subTitle" idx="1"/>
          </p:nvPr>
        </p:nvSpPr>
        <p:spPr>
          <a:xfrm>
            <a:off x="957238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subTitle" idx="2"/>
          </p:nvPr>
        </p:nvSpPr>
        <p:spPr>
          <a:xfrm>
            <a:off x="2903350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subTitle" idx="3"/>
          </p:nvPr>
        </p:nvSpPr>
        <p:spPr>
          <a:xfrm>
            <a:off x="4849463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subTitle" idx="4"/>
          </p:nvPr>
        </p:nvSpPr>
        <p:spPr>
          <a:xfrm>
            <a:off x="6795575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46"/>
          <p:cNvSpPr txBox="1">
            <a:spLocks noGrp="1"/>
          </p:cNvSpPr>
          <p:nvPr>
            <p:ph type="subTitle" idx="5"/>
          </p:nvPr>
        </p:nvSpPr>
        <p:spPr>
          <a:xfrm>
            <a:off x="957238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46"/>
          <p:cNvSpPr txBox="1">
            <a:spLocks noGrp="1"/>
          </p:cNvSpPr>
          <p:nvPr>
            <p:ph type="subTitle" idx="6"/>
          </p:nvPr>
        </p:nvSpPr>
        <p:spPr>
          <a:xfrm>
            <a:off x="2903350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46"/>
          <p:cNvSpPr txBox="1">
            <a:spLocks noGrp="1"/>
          </p:cNvSpPr>
          <p:nvPr>
            <p:ph type="subTitle" idx="7"/>
          </p:nvPr>
        </p:nvSpPr>
        <p:spPr>
          <a:xfrm>
            <a:off x="4849463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46"/>
          <p:cNvSpPr txBox="1">
            <a:spLocks noGrp="1"/>
          </p:cNvSpPr>
          <p:nvPr>
            <p:ph type="subTitle" idx="8"/>
          </p:nvPr>
        </p:nvSpPr>
        <p:spPr>
          <a:xfrm>
            <a:off x="6795575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subTitle" idx="9"/>
          </p:nvPr>
        </p:nvSpPr>
        <p:spPr>
          <a:xfrm>
            <a:off x="956138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4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54" name="Google Shape;354;p4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5" name="Google Shape;355;p46"/>
          <p:cNvSpPr txBox="1">
            <a:spLocks noGrp="1"/>
          </p:cNvSpPr>
          <p:nvPr>
            <p:ph type="subTitle" idx="13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46"/>
          <p:cNvSpPr>
            <a:spLocks noGrp="1"/>
          </p:cNvSpPr>
          <p:nvPr>
            <p:ph type="pic" idx="1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46"/>
          <p:cNvSpPr txBox="1"/>
          <p:nvPr/>
        </p:nvSpPr>
        <p:spPr>
          <a:xfrm>
            <a:off x="48506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Gain new retail customers through Flex Line capabilities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67944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Mitigate supply chain impact for 1H by focusing on products not affected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46"/>
          <p:cNvSpPr txBox="1"/>
          <p:nvPr/>
        </p:nvSpPr>
        <p:spPr>
          <a:xfrm>
            <a:off x="29039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Launch key innovations like plant-based and capafri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6"/>
          <p:cNvSpPr txBox="1"/>
          <p:nvPr/>
        </p:nvSpPr>
        <p:spPr>
          <a:xfrm rot="-5400000">
            <a:off x="198776" y="1251463"/>
            <a:ext cx="914400" cy="3657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STRATEGIC IMPERATIVES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46"/>
          <p:cNvSpPr txBox="1"/>
          <p:nvPr/>
        </p:nvSpPr>
        <p:spPr>
          <a:xfrm rot="-5400000">
            <a:off x="198776" y="2338625"/>
            <a:ext cx="914400" cy="365700"/>
          </a:xfrm>
          <a:prstGeom prst="rect">
            <a:avLst/>
          </a:prstGeom>
          <a:solidFill>
            <a:srgbClr val="F883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MARKETING OBJECTIVES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46"/>
          <p:cNvSpPr txBox="1">
            <a:spLocks noGrp="1"/>
          </p:cNvSpPr>
          <p:nvPr>
            <p:ph type="subTitle" idx="15"/>
          </p:nvPr>
        </p:nvSpPr>
        <p:spPr>
          <a:xfrm>
            <a:off x="2902250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46"/>
          <p:cNvSpPr txBox="1">
            <a:spLocks noGrp="1"/>
          </p:cNvSpPr>
          <p:nvPr>
            <p:ph type="subTitle" idx="16"/>
          </p:nvPr>
        </p:nvSpPr>
        <p:spPr>
          <a:xfrm>
            <a:off x="4848363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46"/>
          <p:cNvSpPr txBox="1">
            <a:spLocks noGrp="1"/>
          </p:cNvSpPr>
          <p:nvPr>
            <p:ph type="subTitle" idx="17"/>
          </p:nvPr>
        </p:nvSpPr>
        <p:spPr>
          <a:xfrm>
            <a:off x="6794475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65" name="Google Shape;365;p46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- Marketing Obj Table">
  <p:cSld name="SECTION_HEADER_1_4_1_1"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 txBox="1"/>
          <p:nvPr/>
        </p:nvSpPr>
        <p:spPr>
          <a:xfrm rot="-5400000">
            <a:off x="198776" y="3420700"/>
            <a:ext cx="914400" cy="36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47"/>
          <p:cNvSpPr txBox="1">
            <a:spLocks noGrp="1"/>
          </p:cNvSpPr>
          <p:nvPr>
            <p:ph type="subTitle" idx="1"/>
          </p:nvPr>
        </p:nvSpPr>
        <p:spPr>
          <a:xfrm>
            <a:off x="957238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47"/>
          <p:cNvSpPr txBox="1">
            <a:spLocks noGrp="1"/>
          </p:cNvSpPr>
          <p:nvPr>
            <p:ph type="subTitle" idx="2"/>
          </p:nvPr>
        </p:nvSpPr>
        <p:spPr>
          <a:xfrm>
            <a:off x="2903350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47"/>
          <p:cNvSpPr txBox="1">
            <a:spLocks noGrp="1"/>
          </p:cNvSpPr>
          <p:nvPr>
            <p:ph type="subTitle" idx="3"/>
          </p:nvPr>
        </p:nvSpPr>
        <p:spPr>
          <a:xfrm>
            <a:off x="4849463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47"/>
          <p:cNvSpPr txBox="1">
            <a:spLocks noGrp="1"/>
          </p:cNvSpPr>
          <p:nvPr>
            <p:ph type="subTitle" idx="4"/>
          </p:nvPr>
        </p:nvSpPr>
        <p:spPr>
          <a:xfrm>
            <a:off x="6795575" y="3146350"/>
            <a:ext cx="18288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47"/>
          <p:cNvSpPr txBox="1">
            <a:spLocks noGrp="1"/>
          </p:cNvSpPr>
          <p:nvPr>
            <p:ph type="subTitle" idx="5"/>
          </p:nvPr>
        </p:nvSpPr>
        <p:spPr>
          <a:xfrm>
            <a:off x="957238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47"/>
          <p:cNvSpPr txBox="1">
            <a:spLocks noGrp="1"/>
          </p:cNvSpPr>
          <p:nvPr>
            <p:ph type="subTitle" idx="6"/>
          </p:nvPr>
        </p:nvSpPr>
        <p:spPr>
          <a:xfrm>
            <a:off x="2903350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47"/>
          <p:cNvSpPr txBox="1">
            <a:spLocks noGrp="1"/>
          </p:cNvSpPr>
          <p:nvPr>
            <p:ph type="subTitle" idx="7"/>
          </p:nvPr>
        </p:nvSpPr>
        <p:spPr>
          <a:xfrm>
            <a:off x="4849463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47"/>
          <p:cNvSpPr txBox="1">
            <a:spLocks noGrp="1"/>
          </p:cNvSpPr>
          <p:nvPr>
            <p:ph type="subTitle" idx="8"/>
          </p:nvPr>
        </p:nvSpPr>
        <p:spPr>
          <a:xfrm>
            <a:off x="6795575" y="2064263"/>
            <a:ext cx="1828800" cy="91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47"/>
          <p:cNvSpPr txBox="1">
            <a:spLocks noGrp="1"/>
          </p:cNvSpPr>
          <p:nvPr>
            <p:ph type="subTitle" idx="9"/>
          </p:nvPr>
        </p:nvSpPr>
        <p:spPr>
          <a:xfrm>
            <a:off x="956138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78" name="Google Shape;378;p4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79" name="Google Shape;379;p47"/>
          <p:cNvSpPr txBox="1">
            <a:spLocks noGrp="1"/>
          </p:cNvSpPr>
          <p:nvPr>
            <p:ph type="subTitle" idx="13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47"/>
          <p:cNvSpPr>
            <a:spLocks noGrp="1"/>
          </p:cNvSpPr>
          <p:nvPr>
            <p:ph type="pic" idx="1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47"/>
          <p:cNvSpPr txBox="1"/>
          <p:nvPr/>
        </p:nvSpPr>
        <p:spPr>
          <a:xfrm>
            <a:off x="48506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Gain new retail customers through Flex Line capabilities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47"/>
          <p:cNvSpPr txBox="1"/>
          <p:nvPr/>
        </p:nvSpPr>
        <p:spPr>
          <a:xfrm>
            <a:off x="67944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Mitigate supply chain impact for 1H by focusing on products not affected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47"/>
          <p:cNvSpPr txBox="1"/>
          <p:nvPr/>
        </p:nvSpPr>
        <p:spPr>
          <a:xfrm>
            <a:off x="2903950" y="982200"/>
            <a:ext cx="1828800" cy="9144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Launch key innovations like plant-based and capafri </a:t>
            </a:r>
            <a:endParaRPr sz="10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47"/>
          <p:cNvSpPr txBox="1"/>
          <p:nvPr/>
        </p:nvSpPr>
        <p:spPr>
          <a:xfrm rot="-5400000">
            <a:off x="198776" y="1251463"/>
            <a:ext cx="914400" cy="365700"/>
          </a:xfrm>
          <a:prstGeom prst="rect">
            <a:avLst/>
          </a:prstGeom>
          <a:solidFill>
            <a:srgbClr val="1B9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STRATEGIC IMPERATIVES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47"/>
          <p:cNvSpPr txBox="1"/>
          <p:nvPr/>
        </p:nvSpPr>
        <p:spPr>
          <a:xfrm rot="-5400000">
            <a:off x="198776" y="2338625"/>
            <a:ext cx="914400" cy="365700"/>
          </a:xfrm>
          <a:prstGeom prst="rect">
            <a:avLst/>
          </a:prstGeom>
          <a:solidFill>
            <a:srgbClr val="F883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MARKETING OBJECTIVES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7"/>
          <p:cNvSpPr txBox="1">
            <a:spLocks noGrp="1"/>
          </p:cNvSpPr>
          <p:nvPr>
            <p:ph type="subTitle" idx="15"/>
          </p:nvPr>
        </p:nvSpPr>
        <p:spPr>
          <a:xfrm>
            <a:off x="2902250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47"/>
          <p:cNvSpPr txBox="1">
            <a:spLocks noGrp="1"/>
          </p:cNvSpPr>
          <p:nvPr>
            <p:ph type="subTitle" idx="16"/>
          </p:nvPr>
        </p:nvSpPr>
        <p:spPr>
          <a:xfrm>
            <a:off x="4848363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47"/>
          <p:cNvSpPr txBox="1">
            <a:spLocks noGrp="1"/>
          </p:cNvSpPr>
          <p:nvPr>
            <p:ph type="subTitle" idx="17"/>
          </p:nvPr>
        </p:nvSpPr>
        <p:spPr>
          <a:xfrm>
            <a:off x="6794475" y="977113"/>
            <a:ext cx="18288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89" name="Google Shape;389;p47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Multi Image">
  <p:cSld name="SECTION_HEADER_1_1_1_3"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92" name="Google Shape;392;p4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93" name="Google Shape;393;p48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48"/>
          <p:cNvSpPr>
            <a:spLocks noGrp="1"/>
          </p:cNvSpPr>
          <p:nvPr>
            <p:ph type="pic" idx="2"/>
          </p:nvPr>
        </p:nvSpPr>
        <p:spPr>
          <a:xfrm>
            <a:off x="6756001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395" name="Google Shape;39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8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Google Shape;397;p48"/>
          <p:cNvSpPr>
            <a:spLocks noGrp="1"/>
          </p:cNvSpPr>
          <p:nvPr>
            <p:ph type="pic" idx="4"/>
          </p:nvPr>
        </p:nvSpPr>
        <p:spPr>
          <a:xfrm>
            <a:off x="3362401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48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48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48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Multi Image 1">
  <p:cSld name="SECTION_HEADER_1_1_1_3_3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04" name="Google Shape;404;p49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49"/>
          <p:cNvSpPr>
            <a:spLocks noGrp="1"/>
          </p:cNvSpPr>
          <p:nvPr>
            <p:ph type="pic" idx="2"/>
          </p:nvPr>
        </p:nvSpPr>
        <p:spPr>
          <a:xfrm>
            <a:off x="6756001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406" name="Google Shape;406;p49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9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408" name="Google Shape;408;p49"/>
          <p:cNvSpPr>
            <a:spLocks noGrp="1"/>
          </p:cNvSpPr>
          <p:nvPr>
            <p:ph type="pic" idx="4"/>
          </p:nvPr>
        </p:nvSpPr>
        <p:spPr>
          <a:xfrm>
            <a:off x="3362401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49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49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49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Multi Image">
  <p:cSld name="SECTION_HEADER_1_1_1_3_4"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5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15" name="Google Shape;415;p50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50"/>
          <p:cNvSpPr>
            <a:spLocks noGrp="1"/>
          </p:cNvSpPr>
          <p:nvPr>
            <p:ph type="pic" idx="2"/>
          </p:nvPr>
        </p:nvSpPr>
        <p:spPr>
          <a:xfrm>
            <a:off x="6756001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417" name="Google Shape;417;p50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0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50"/>
          <p:cNvSpPr>
            <a:spLocks noGrp="1"/>
          </p:cNvSpPr>
          <p:nvPr>
            <p:ph type="pic" idx="4"/>
          </p:nvPr>
        </p:nvSpPr>
        <p:spPr>
          <a:xfrm>
            <a:off x="3362401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50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50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50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Divider Slide + Image">
  <p:cSld name="TITLE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8" name="Google Shape;48;p6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randed">
  <p:cSld name="SECTION_HEADER_1_1_1_3_2"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1"/>
          <p:cNvSpPr>
            <a:spLocks noGrp="1"/>
          </p:cNvSpPr>
          <p:nvPr>
            <p:ph type="pic" idx="2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SECTION_HEADER_1_1_1_3_2_1"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Target Persona">
  <p:cSld name="SECTION_HEADER_1_1_1_2_1_1_2"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/>
          <p:nvPr/>
        </p:nvSpPr>
        <p:spPr>
          <a:xfrm>
            <a:off x="538150" y="735238"/>
            <a:ext cx="3053400" cy="383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28" name="Google Shape;428;p53"/>
          <p:cNvSpPr/>
          <p:nvPr/>
        </p:nvSpPr>
        <p:spPr>
          <a:xfrm>
            <a:off x="432126" y="647075"/>
            <a:ext cx="3053400" cy="383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29" name="Google Shape;429;p5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31" name="Google Shape;431;p53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32" name="Google Shape;432;p53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3"/>
          <p:cNvSpPr txBox="1">
            <a:spLocks noGrp="1"/>
          </p:cNvSpPr>
          <p:nvPr>
            <p:ph type="body" idx="2"/>
          </p:nvPr>
        </p:nvSpPr>
        <p:spPr>
          <a:xfrm>
            <a:off x="3893850" y="1249850"/>
            <a:ext cx="48123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434" name="Google Shape;434;p53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53"/>
          <p:cNvSpPr>
            <a:spLocks noGrp="1"/>
          </p:cNvSpPr>
          <p:nvPr>
            <p:ph type="pic" idx="4"/>
          </p:nvPr>
        </p:nvSpPr>
        <p:spPr>
          <a:xfrm>
            <a:off x="587225" y="788213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436" name="Google Shape;436;p53"/>
          <p:cNvSpPr txBox="1">
            <a:spLocks noGrp="1"/>
          </p:cNvSpPr>
          <p:nvPr>
            <p:ph type="subTitle" idx="5"/>
          </p:nvPr>
        </p:nvSpPr>
        <p:spPr>
          <a:xfrm>
            <a:off x="3893850" y="692376"/>
            <a:ext cx="48123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3"/>
          <p:cNvSpPr txBox="1">
            <a:spLocks noGrp="1"/>
          </p:cNvSpPr>
          <p:nvPr>
            <p:ph type="subTitle" idx="6"/>
          </p:nvPr>
        </p:nvSpPr>
        <p:spPr>
          <a:xfrm>
            <a:off x="587213" y="3596475"/>
            <a:ext cx="27432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38" name="Google Shape;438;p53"/>
          <p:cNvSpPr txBox="1">
            <a:spLocks noGrp="1"/>
          </p:cNvSpPr>
          <p:nvPr>
            <p:ph type="subTitle" idx="7"/>
          </p:nvPr>
        </p:nvSpPr>
        <p:spPr>
          <a:xfrm>
            <a:off x="587225" y="388940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Polaroid Frame">
  <p:cSld name="SECTION_HEADER_1_1_1_2_1_1_2_2">
    <p:bg>
      <p:bgPr>
        <a:solidFill>
          <a:schemeClr val="lt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4"/>
          <p:cNvSpPr/>
          <p:nvPr/>
        </p:nvSpPr>
        <p:spPr>
          <a:xfrm>
            <a:off x="538150" y="735238"/>
            <a:ext cx="3053400" cy="383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42" name="Google Shape;442;p54"/>
          <p:cNvSpPr/>
          <p:nvPr/>
        </p:nvSpPr>
        <p:spPr>
          <a:xfrm>
            <a:off x="432126" y="647075"/>
            <a:ext cx="3053400" cy="383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43" name="Google Shape;443;p5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45" name="Google Shape;445;p54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54"/>
          <p:cNvSpPr txBox="1">
            <a:spLocks noGrp="1"/>
          </p:cNvSpPr>
          <p:nvPr>
            <p:ph type="body" idx="2"/>
          </p:nvPr>
        </p:nvSpPr>
        <p:spPr>
          <a:xfrm>
            <a:off x="3893850" y="1249850"/>
            <a:ext cx="48123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447" name="Google Shape;447;p54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54"/>
          <p:cNvSpPr>
            <a:spLocks noGrp="1"/>
          </p:cNvSpPr>
          <p:nvPr>
            <p:ph type="pic" idx="4"/>
          </p:nvPr>
        </p:nvSpPr>
        <p:spPr>
          <a:xfrm>
            <a:off x="587225" y="788213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4"/>
          <p:cNvSpPr txBox="1">
            <a:spLocks noGrp="1"/>
          </p:cNvSpPr>
          <p:nvPr>
            <p:ph type="subTitle" idx="5"/>
          </p:nvPr>
        </p:nvSpPr>
        <p:spPr>
          <a:xfrm>
            <a:off x="3893850" y="692376"/>
            <a:ext cx="48123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54"/>
          <p:cNvSpPr txBox="1">
            <a:spLocks noGrp="1"/>
          </p:cNvSpPr>
          <p:nvPr>
            <p:ph type="subTitle" idx="6"/>
          </p:nvPr>
        </p:nvSpPr>
        <p:spPr>
          <a:xfrm>
            <a:off x="587213" y="3596475"/>
            <a:ext cx="27432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51" name="Google Shape;451;p54"/>
          <p:cNvSpPr txBox="1">
            <a:spLocks noGrp="1"/>
          </p:cNvSpPr>
          <p:nvPr>
            <p:ph type="subTitle" idx="7"/>
          </p:nvPr>
        </p:nvSpPr>
        <p:spPr>
          <a:xfrm>
            <a:off x="587225" y="388940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Polaroid Frame">
  <p:cSld name="SECTION_HEADER_1_1_1_2_1_1_2_2_1">
    <p:bg>
      <p:bgPr>
        <a:solidFill>
          <a:schemeClr val="lt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5"/>
          <p:cNvSpPr/>
          <p:nvPr/>
        </p:nvSpPr>
        <p:spPr>
          <a:xfrm>
            <a:off x="538150" y="735238"/>
            <a:ext cx="3053400" cy="383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54" name="Google Shape;454;p55"/>
          <p:cNvSpPr/>
          <p:nvPr/>
        </p:nvSpPr>
        <p:spPr>
          <a:xfrm>
            <a:off x="432126" y="647075"/>
            <a:ext cx="3053400" cy="383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55" name="Google Shape;455;p5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56" name="Google Shape;456;p5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57" name="Google Shape;457;p55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58" name="Google Shape;458;p55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5"/>
          <p:cNvSpPr txBox="1">
            <a:spLocks noGrp="1"/>
          </p:cNvSpPr>
          <p:nvPr>
            <p:ph type="body" idx="2"/>
          </p:nvPr>
        </p:nvSpPr>
        <p:spPr>
          <a:xfrm>
            <a:off x="3893850" y="1249850"/>
            <a:ext cx="48123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460" name="Google Shape;460;p55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55"/>
          <p:cNvSpPr>
            <a:spLocks noGrp="1"/>
          </p:cNvSpPr>
          <p:nvPr>
            <p:ph type="pic" idx="4"/>
          </p:nvPr>
        </p:nvSpPr>
        <p:spPr>
          <a:xfrm>
            <a:off x="587225" y="788213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55"/>
          <p:cNvSpPr txBox="1">
            <a:spLocks noGrp="1"/>
          </p:cNvSpPr>
          <p:nvPr>
            <p:ph type="subTitle" idx="5"/>
          </p:nvPr>
        </p:nvSpPr>
        <p:spPr>
          <a:xfrm>
            <a:off x="3893850" y="692376"/>
            <a:ext cx="48123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5"/>
          <p:cNvSpPr txBox="1">
            <a:spLocks noGrp="1"/>
          </p:cNvSpPr>
          <p:nvPr>
            <p:ph type="subTitle" idx="6"/>
          </p:nvPr>
        </p:nvSpPr>
        <p:spPr>
          <a:xfrm>
            <a:off x="587213" y="3596475"/>
            <a:ext cx="27432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64" name="Google Shape;464;p55"/>
          <p:cNvSpPr txBox="1">
            <a:spLocks noGrp="1"/>
          </p:cNvSpPr>
          <p:nvPr>
            <p:ph type="subTitle" idx="7"/>
          </p:nvPr>
        </p:nvSpPr>
        <p:spPr>
          <a:xfrm>
            <a:off x="587225" y="388940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- Polaroid Frame">
  <p:cSld name="SECTION_HEADER_1_1_1_2_1_1_2_2_1_1">
    <p:bg>
      <p:bgPr>
        <a:solidFill>
          <a:schemeClr val="l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6"/>
          <p:cNvSpPr/>
          <p:nvPr/>
        </p:nvSpPr>
        <p:spPr>
          <a:xfrm>
            <a:off x="538150" y="735238"/>
            <a:ext cx="3053400" cy="383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67" name="Google Shape;467;p56"/>
          <p:cNvSpPr/>
          <p:nvPr/>
        </p:nvSpPr>
        <p:spPr>
          <a:xfrm>
            <a:off x="432126" y="647075"/>
            <a:ext cx="3053400" cy="383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68" name="Google Shape;468;p5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69" name="Google Shape;469;p5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0" name="Google Shape;470;p56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71" name="Google Shape;471;p56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6"/>
          <p:cNvSpPr txBox="1">
            <a:spLocks noGrp="1"/>
          </p:cNvSpPr>
          <p:nvPr>
            <p:ph type="body" idx="2"/>
          </p:nvPr>
        </p:nvSpPr>
        <p:spPr>
          <a:xfrm>
            <a:off x="3893850" y="1249850"/>
            <a:ext cx="48123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473" name="Google Shape;473;p56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56"/>
          <p:cNvSpPr>
            <a:spLocks noGrp="1"/>
          </p:cNvSpPr>
          <p:nvPr>
            <p:ph type="pic" idx="4"/>
          </p:nvPr>
        </p:nvSpPr>
        <p:spPr>
          <a:xfrm>
            <a:off x="587225" y="788213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56"/>
          <p:cNvSpPr txBox="1">
            <a:spLocks noGrp="1"/>
          </p:cNvSpPr>
          <p:nvPr>
            <p:ph type="subTitle" idx="5"/>
          </p:nvPr>
        </p:nvSpPr>
        <p:spPr>
          <a:xfrm>
            <a:off x="3893850" y="692376"/>
            <a:ext cx="48123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56"/>
          <p:cNvSpPr txBox="1">
            <a:spLocks noGrp="1"/>
          </p:cNvSpPr>
          <p:nvPr>
            <p:ph type="subTitle" idx="6"/>
          </p:nvPr>
        </p:nvSpPr>
        <p:spPr>
          <a:xfrm>
            <a:off x="587213" y="3596475"/>
            <a:ext cx="27432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77" name="Google Shape;477;p56"/>
          <p:cNvSpPr txBox="1">
            <a:spLocks noGrp="1"/>
          </p:cNvSpPr>
          <p:nvPr>
            <p:ph type="subTitle" idx="7"/>
          </p:nvPr>
        </p:nvSpPr>
        <p:spPr>
          <a:xfrm>
            <a:off x="587225" y="388940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Brand Archetype">
  <p:cSld name="SECTION_HEADER_1_1_1_2_1_1_2_1"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7"/>
          <p:cNvSpPr/>
          <p:nvPr/>
        </p:nvSpPr>
        <p:spPr>
          <a:xfrm>
            <a:off x="396350" y="-24"/>
            <a:ext cx="297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480" name="Google Shape;480;p5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1" name="Google Shape;481;p57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82" name="Google Shape;482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7"/>
          <p:cNvSpPr>
            <a:spLocks noGrp="1"/>
          </p:cNvSpPr>
          <p:nvPr>
            <p:ph type="pic" idx="2"/>
          </p:nvPr>
        </p:nvSpPr>
        <p:spPr>
          <a:xfrm>
            <a:off x="396326" y="0"/>
            <a:ext cx="2971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57"/>
          <p:cNvSpPr txBox="1">
            <a:spLocks noGrp="1"/>
          </p:cNvSpPr>
          <p:nvPr>
            <p:ph type="subTitle" idx="3"/>
          </p:nvPr>
        </p:nvSpPr>
        <p:spPr>
          <a:xfrm>
            <a:off x="3734225" y="311375"/>
            <a:ext cx="5019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>
            <a:endParaRPr/>
          </a:p>
        </p:txBody>
      </p:sp>
      <p:sp>
        <p:nvSpPr>
          <p:cNvPr id="485" name="Google Shape;485;p57"/>
          <p:cNvSpPr txBox="1">
            <a:spLocks noGrp="1"/>
          </p:cNvSpPr>
          <p:nvPr>
            <p:ph type="subTitle" idx="4"/>
          </p:nvPr>
        </p:nvSpPr>
        <p:spPr>
          <a:xfrm>
            <a:off x="3761275" y="1355713"/>
            <a:ext cx="23997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86" name="Google Shape;486;p57"/>
          <p:cNvSpPr>
            <a:spLocks noGrp="1"/>
          </p:cNvSpPr>
          <p:nvPr>
            <p:ph type="pic" idx="5"/>
          </p:nvPr>
        </p:nvSpPr>
        <p:spPr>
          <a:xfrm>
            <a:off x="4723375" y="823725"/>
            <a:ext cx="475500" cy="47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7" name="Google Shape;487;p57"/>
          <p:cNvSpPr txBox="1">
            <a:spLocks noGrp="1"/>
          </p:cNvSpPr>
          <p:nvPr>
            <p:ph type="subTitle" idx="6"/>
          </p:nvPr>
        </p:nvSpPr>
        <p:spPr>
          <a:xfrm>
            <a:off x="6341850" y="1355713"/>
            <a:ext cx="23997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88" name="Google Shape;488;p57"/>
          <p:cNvSpPr>
            <a:spLocks noGrp="1"/>
          </p:cNvSpPr>
          <p:nvPr>
            <p:ph type="pic" idx="7"/>
          </p:nvPr>
        </p:nvSpPr>
        <p:spPr>
          <a:xfrm>
            <a:off x="7303950" y="823725"/>
            <a:ext cx="475500" cy="47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9" name="Google Shape;489;p57"/>
          <p:cNvSpPr txBox="1">
            <a:spLocks noGrp="1"/>
          </p:cNvSpPr>
          <p:nvPr>
            <p:ph type="subTitle" idx="8"/>
          </p:nvPr>
        </p:nvSpPr>
        <p:spPr>
          <a:xfrm>
            <a:off x="3734213" y="2873125"/>
            <a:ext cx="50199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0" name="Google Shape;490;p57"/>
          <p:cNvSpPr txBox="1">
            <a:spLocks noGrp="1"/>
          </p:cNvSpPr>
          <p:nvPr>
            <p:ph type="subTitle" idx="9"/>
          </p:nvPr>
        </p:nvSpPr>
        <p:spPr>
          <a:xfrm>
            <a:off x="3734225" y="3166850"/>
            <a:ext cx="50199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7"/>
          <p:cNvSpPr txBox="1">
            <a:spLocks noGrp="1"/>
          </p:cNvSpPr>
          <p:nvPr>
            <p:ph type="subTitle" idx="13"/>
          </p:nvPr>
        </p:nvSpPr>
        <p:spPr>
          <a:xfrm>
            <a:off x="3734213" y="3852050"/>
            <a:ext cx="50199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2" name="Google Shape;492;p57"/>
          <p:cNvSpPr txBox="1">
            <a:spLocks noGrp="1"/>
          </p:cNvSpPr>
          <p:nvPr>
            <p:ph type="subTitle" idx="14"/>
          </p:nvPr>
        </p:nvSpPr>
        <p:spPr>
          <a:xfrm>
            <a:off x="3734225" y="4145775"/>
            <a:ext cx="50199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493" name="Google Shape;493;p57"/>
          <p:cNvCxnSpPr/>
          <p:nvPr/>
        </p:nvCxnSpPr>
        <p:spPr>
          <a:xfrm>
            <a:off x="6238075" y="895525"/>
            <a:ext cx="9000" cy="1856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94" name="Google Shape;494;p57"/>
          <p:cNvCxnSpPr/>
          <p:nvPr/>
        </p:nvCxnSpPr>
        <p:spPr>
          <a:xfrm>
            <a:off x="3778464" y="2848925"/>
            <a:ext cx="49314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57"/>
          <p:cNvCxnSpPr/>
          <p:nvPr/>
        </p:nvCxnSpPr>
        <p:spPr>
          <a:xfrm>
            <a:off x="3778464" y="3834413"/>
            <a:ext cx="49314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Brand Truth - 1">
  <p:cSld name="SECTION_HEADER_1_1_1_2_1_1_2_1_1"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98" name="Google Shape;498;p58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99" name="Google Shape;499;p58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8"/>
          <p:cNvSpPr txBox="1">
            <a:spLocks noGrp="1"/>
          </p:cNvSpPr>
          <p:nvPr>
            <p:ph type="subTitle" idx="2"/>
          </p:nvPr>
        </p:nvSpPr>
        <p:spPr>
          <a:xfrm>
            <a:off x="425125" y="1311875"/>
            <a:ext cx="83250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1" name="Google Shape;501;p58"/>
          <p:cNvSpPr txBox="1">
            <a:spLocks noGrp="1"/>
          </p:cNvSpPr>
          <p:nvPr>
            <p:ph type="subTitle" idx="3"/>
          </p:nvPr>
        </p:nvSpPr>
        <p:spPr>
          <a:xfrm>
            <a:off x="425125" y="1590465"/>
            <a:ext cx="83250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5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503" name="Google Shape;503;p58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58"/>
          <p:cNvSpPr txBox="1"/>
          <p:nvPr/>
        </p:nvSpPr>
        <p:spPr>
          <a:xfrm>
            <a:off x="408925" y="749476"/>
            <a:ext cx="83463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05" name="Google Shape;505;p58"/>
          <p:cNvCxnSpPr/>
          <p:nvPr/>
        </p:nvCxnSpPr>
        <p:spPr>
          <a:xfrm>
            <a:off x="439188" y="3246675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58"/>
          <p:cNvSpPr txBox="1"/>
          <p:nvPr/>
        </p:nvSpPr>
        <p:spPr>
          <a:xfrm>
            <a:off x="408925" y="3712126"/>
            <a:ext cx="8346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p58"/>
          <p:cNvSpPr txBox="1">
            <a:spLocks noGrp="1"/>
          </p:cNvSpPr>
          <p:nvPr>
            <p:ph type="title" idx="5"/>
          </p:nvPr>
        </p:nvSpPr>
        <p:spPr>
          <a:xfrm>
            <a:off x="431275" y="3384697"/>
            <a:ext cx="83016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08" name="Google Shape;508;p58"/>
          <p:cNvCxnSpPr/>
          <p:nvPr/>
        </p:nvCxnSpPr>
        <p:spPr>
          <a:xfrm>
            <a:off x="425113" y="457525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9" name="Google Shape;509;p58"/>
          <p:cNvSpPr txBox="1">
            <a:spLocks noGrp="1"/>
          </p:cNvSpPr>
          <p:nvPr>
            <p:ph type="title" idx="6"/>
          </p:nvPr>
        </p:nvSpPr>
        <p:spPr>
          <a:xfrm>
            <a:off x="447350" y="3712125"/>
            <a:ext cx="8301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Brand Truth - 2">
  <p:cSld name="SECTION_HEADER_1_1_1_2_1_1_2_1_1_3">
    <p:bg>
      <p:bgPr>
        <a:solidFill>
          <a:schemeClr val="lt1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9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12" name="Google Shape;512;p59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513" name="Google Shape;513;p59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9"/>
          <p:cNvSpPr txBox="1">
            <a:spLocks noGrp="1"/>
          </p:cNvSpPr>
          <p:nvPr>
            <p:ph type="subTitle" idx="2"/>
          </p:nvPr>
        </p:nvSpPr>
        <p:spPr>
          <a:xfrm>
            <a:off x="425125" y="1311875"/>
            <a:ext cx="3889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5" name="Google Shape;515;p59"/>
          <p:cNvSpPr txBox="1">
            <a:spLocks noGrp="1"/>
          </p:cNvSpPr>
          <p:nvPr>
            <p:ph type="subTitle" idx="3"/>
          </p:nvPr>
        </p:nvSpPr>
        <p:spPr>
          <a:xfrm>
            <a:off x="425125" y="1590465"/>
            <a:ext cx="3889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516" name="Google Shape;516;p59"/>
          <p:cNvCxnSpPr/>
          <p:nvPr/>
        </p:nvCxnSpPr>
        <p:spPr>
          <a:xfrm>
            <a:off x="4588800" y="749475"/>
            <a:ext cx="9000" cy="236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17" name="Google Shape;517;p59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518" name="Google Shape;518;p59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59"/>
          <p:cNvSpPr txBox="1"/>
          <p:nvPr/>
        </p:nvSpPr>
        <p:spPr>
          <a:xfrm>
            <a:off x="408926" y="749476"/>
            <a:ext cx="39057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59"/>
          <p:cNvSpPr txBox="1"/>
          <p:nvPr/>
        </p:nvSpPr>
        <p:spPr>
          <a:xfrm>
            <a:off x="4854200" y="749476"/>
            <a:ext cx="38895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2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1" name="Google Shape;521;p59"/>
          <p:cNvCxnSpPr/>
          <p:nvPr/>
        </p:nvCxnSpPr>
        <p:spPr>
          <a:xfrm>
            <a:off x="439188" y="3246675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" name="Google Shape;522;p59"/>
          <p:cNvSpPr txBox="1">
            <a:spLocks noGrp="1"/>
          </p:cNvSpPr>
          <p:nvPr>
            <p:ph type="subTitle" idx="5"/>
          </p:nvPr>
        </p:nvSpPr>
        <p:spPr>
          <a:xfrm>
            <a:off x="4874352" y="1311850"/>
            <a:ext cx="38397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3" name="Google Shape;523;p59"/>
          <p:cNvSpPr txBox="1">
            <a:spLocks noGrp="1"/>
          </p:cNvSpPr>
          <p:nvPr>
            <p:ph type="subTitle" idx="6"/>
          </p:nvPr>
        </p:nvSpPr>
        <p:spPr>
          <a:xfrm>
            <a:off x="4874352" y="1590425"/>
            <a:ext cx="38397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59"/>
          <p:cNvSpPr txBox="1"/>
          <p:nvPr/>
        </p:nvSpPr>
        <p:spPr>
          <a:xfrm>
            <a:off x="408925" y="3712126"/>
            <a:ext cx="8346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59"/>
          <p:cNvSpPr txBox="1">
            <a:spLocks noGrp="1"/>
          </p:cNvSpPr>
          <p:nvPr>
            <p:ph type="title" idx="7"/>
          </p:nvPr>
        </p:nvSpPr>
        <p:spPr>
          <a:xfrm>
            <a:off x="431275" y="3384697"/>
            <a:ext cx="83016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26" name="Google Shape;526;p59"/>
          <p:cNvCxnSpPr/>
          <p:nvPr/>
        </p:nvCxnSpPr>
        <p:spPr>
          <a:xfrm>
            <a:off x="425113" y="457525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7" name="Google Shape;527;p59"/>
          <p:cNvSpPr txBox="1">
            <a:spLocks noGrp="1"/>
          </p:cNvSpPr>
          <p:nvPr>
            <p:ph type="title" idx="8"/>
          </p:nvPr>
        </p:nvSpPr>
        <p:spPr>
          <a:xfrm>
            <a:off x="447350" y="3712125"/>
            <a:ext cx="8301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528" name="Google Shape;528;p59"/>
          <p:cNvGrpSpPr/>
          <p:nvPr/>
        </p:nvGrpSpPr>
        <p:grpSpPr>
          <a:xfrm>
            <a:off x="4419600" y="1875945"/>
            <a:ext cx="347400" cy="347400"/>
            <a:chOff x="2962275" y="1881250"/>
            <a:chExt cx="347400" cy="347400"/>
          </a:xfrm>
        </p:grpSpPr>
        <p:sp>
          <p:nvSpPr>
            <p:cNvPr id="529" name="Google Shape;529;p59"/>
            <p:cNvSpPr/>
            <p:nvPr/>
          </p:nvSpPr>
          <p:spPr>
            <a:xfrm>
              <a:off x="2962275" y="1881250"/>
              <a:ext cx="347400" cy="34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  <p:sp>
          <p:nvSpPr>
            <p:cNvPr id="530" name="Google Shape;530;p59"/>
            <p:cNvSpPr/>
            <p:nvPr/>
          </p:nvSpPr>
          <p:spPr>
            <a:xfrm>
              <a:off x="3021675" y="1940650"/>
              <a:ext cx="228600" cy="2286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Brand Truth - 2">
  <p:cSld name="SECTION_HEADER_1_1_1_2_1_1_2_1_1_2"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3" name="Google Shape;533;p60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534" name="Google Shape;534;p60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0"/>
          <p:cNvSpPr txBox="1">
            <a:spLocks noGrp="1"/>
          </p:cNvSpPr>
          <p:nvPr>
            <p:ph type="subTitle" idx="2"/>
          </p:nvPr>
        </p:nvSpPr>
        <p:spPr>
          <a:xfrm>
            <a:off x="425125" y="1311864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6" name="Google Shape;536;p60"/>
          <p:cNvSpPr txBox="1">
            <a:spLocks noGrp="1"/>
          </p:cNvSpPr>
          <p:nvPr>
            <p:ph type="subTitle" idx="3"/>
          </p:nvPr>
        </p:nvSpPr>
        <p:spPr>
          <a:xfrm>
            <a:off x="425125" y="1590457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537" name="Google Shape;537;p60"/>
          <p:cNvCxnSpPr/>
          <p:nvPr/>
        </p:nvCxnSpPr>
        <p:spPr>
          <a:xfrm>
            <a:off x="3141000" y="749475"/>
            <a:ext cx="9000" cy="236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38" name="Google Shape;538;p6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539" name="Google Shape;539;p60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p60"/>
          <p:cNvSpPr txBox="1"/>
          <p:nvPr/>
        </p:nvSpPr>
        <p:spPr>
          <a:xfrm>
            <a:off x="408925" y="749476"/>
            <a:ext cx="25359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p60"/>
          <p:cNvSpPr txBox="1"/>
          <p:nvPr/>
        </p:nvSpPr>
        <p:spPr>
          <a:xfrm>
            <a:off x="3330199" y="749476"/>
            <a:ext cx="25359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2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42" name="Google Shape;542;p60"/>
          <p:cNvCxnSpPr/>
          <p:nvPr/>
        </p:nvCxnSpPr>
        <p:spPr>
          <a:xfrm>
            <a:off x="6059250" y="737338"/>
            <a:ext cx="9000" cy="236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43" name="Google Shape;543;p60"/>
          <p:cNvSpPr txBox="1"/>
          <p:nvPr/>
        </p:nvSpPr>
        <p:spPr>
          <a:xfrm>
            <a:off x="6251473" y="749476"/>
            <a:ext cx="2535900" cy="4616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3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44" name="Google Shape;544;p60"/>
          <p:cNvCxnSpPr/>
          <p:nvPr/>
        </p:nvCxnSpPr>
        <p:spPr>
          <a:xfrm>
            <a:off x="439188" y="3246675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5" name="Google Shape;545;p60"/>
          <p:cNvSpPr txBox="1">
            <a:spLocks noGrp="1"/>
          </p:cNvSpPr>
          <p:nvPr>
            <p:ph type="subTitle" idx="5"/>
          </p:nvPr>
        </p:nvSpPr>
        <p:spPr>
          <a:xfrm>
            <a:off x="3343338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6" name="Google Shape;546;p60"/>
          <p:cNvSpPr txBox="1">
            <a:spLocks noGrp="1"/>
          </p:cNvSpPr>
          <p:nvPr>
            <p:ph type="subTitle" idx="6"/>
          </p:nvPr>
        </p:nvSpPr>
        <p:spPr>
          <a:xfrm>
            <a:off x="3343338" y="1590425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0"/>
          <p:cNvSpPr txBox="1">
            <a:spLocks noGrp="1"/>
          </p:cNvSpPr>
          <p:nvPr>
            <p:ph type="subTitle" idx="7"/>
          </p:nvPr>
        </p:nvSpPr>
        <p:spPr>
          <a:xfrm>
            <a:off x="6251802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8" name="Google Shape;548;p60"/>
          <p:cNvSpPr txBox="1">
            <a:spLocks noGrp="1"/>
          </p:cNvSpPr>
          <p:nvPr>
            <p:ph type="subTitle" idx="8"/>
          </p:nvPr>
        </p:nvSpPr>
        <p:spPr>
          <a:xfrm>
            <a:off x="6251800" y="1590425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60"/>
          <p:cNvSpPr txBox="1"/>
          <p:nvPr/>
        </p:nvSpPr>
        <p:spPr>
          <a:xfrm>
            <a:off x="408925" y="3712126"/>
            <a:ext cx="8346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60"/>
          <p:cNvSpPr txBox="1">
            <a:spLocks noGrp="1"/>
          </p:cNvSpPr>
          <p:nvPr>
            <p:ph type="title" idx="9"/>
          </p:nvPr>
        </p:nvSpPr>
        <p:spPr>
          <a:xfrm>
            <a:off x="431275" y="3384697"/>
            <a:ext cx="83016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51" name="Google Shape;551;p60"/>
          <p:cNvCxnSpPr/>
          <p:nvPr/>
        </p:nvCxnSpPr>
        <p:spPr>
          <a:xfrm>
            <a:off x="425113" y="457525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60"/>
          <p:cNvSpPr txBox="1">
            <a:spLocks noGrp="1"/>
          </p:cNvSpPr>
          <p:nvPr>
            <p:ph type="title" idx="13"/>
          </p:nvPr>
        </p:nvSpPr>
        <p:spPr>
          <a:xfrm>
            <a:off x="447350" y="3712125"/>
            <a:ext cx="8301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553" name="Google Shape;553;p60"/>
          <p:cNvGrpSpPr/>
          <p:nvPr/>
        </p:nvGrpSpPr>
        <p:grpSpPr>
          <a:xfrm>
            <a:off x="2971800" y="1875945"/>
            <a:ext cx="347400" cy="347400"/>
            <a:chOff x="2962275" y="1881250"/>
            <a:chExt cx="347400" cy="347400"/>
          </a:xfrm>
        </p:grpSpPr>
        <p:sp>
          <p:nvSpPr>
            <p:cNvPr id="554" name="Google Shape;554;p60"/>
            <p:cNvSpPr/>
            <p:nvPr/>
          </p:nvSpPr>
          <p:spPr>
            <a:xfrm>
              <a:off x="2962275" y="1881250"/>
              <a:ext cx="347400" cy="34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  <p:sp>
          <p:nvSpPr>
            <p:cNvPr id="555" name="Google Shape;555;p60"/>
            <p:cNvSpPr/>
            <p:nvPr/>
          </p:nvSpPr>
          <p:spPr>
            <a:xfrm>
              <a:off x="3021675" y="1940650"/>
              <a:ext cx="228600" cy="2286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</p:grpSp>
      <p:grpSp>
        <p:nvGrpSpPr>
          <p:cNvPr id="556" name="Google Shape;556;p60"/>
          <p:cNvGrpSpPr/>
          <p:nvPr/>
        </p:nvGrpSpPr>
        <p:grpSpPr>
          <a:xfrm>
            <a:off x="5890050" y="1874521"/>
            <a:ext cx="347400" cy="347400"/>
            <a:chOff x="2962275" y="1881250"/>
            <a:chExt cx="347400" cy="347400"/>
          </a:xfrm>
        </p:grpSpPr>
        <p:sp>
          <p:nvSpPr>
            <p:cNvPr id="557" name="Google Shape;557;p60"/>
            <p:cNvSpPr/>
            <p:nvPr/>
          </p:nvSpPr>
          <p:spPr>
            <a:xfrm>
              <a:off x="2962275" y="1881250"/>
              <a:ext cx="347400" cy="34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  <p:sp>
          <p:nvSpPr>
            <p:cNvPr id="558" name="Google Shape;558;p60"/>
            <p:cNvSpPr/>
            <p:nvPr/>
          </p:nvSpPr>
          <p:spPr>
            <a:xfrm>
              <a:off x="3021675" y="1940650"/>
              <a:ext cx="228600" cy="2286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88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Divider Slide">
  <p:cSld name="TITLE_2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Content Direction - 1">
  <p:cSld name="SECTION_HEADER_1_1_1_2_1_1_2_1_1_1">
    <p:bg>
      <p:bgPr>
        <a:solidFill>
          <a:schemeClr val="lt1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1" name="Google Shape;561;p61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562" name="Google Shape;562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1"/>
          <p:cNvSpPr txBox="1">
            <a:spLocks noGrp="1"/>
          </p:cNvSpPr>
          <p:nvPr>
            <p:ph type="subTitle" idx="2"/>
          </p:nvPr>
        </p:nvSpPr>
        <p:spPr>
          <a:xfrm>
            <a:off x="403104" y="1311875"/>
            <a:ext cx="82962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4" name="Google Shape;564;p61"/>
          <p:cNvSpPr txBox="1">
            <a:spLocks noGrp="1"/>
          </p:cNvSpPr>
          <p:nvPr>
            <p:ph type="subTitle" idx="3"/>
          </p:nvPr>
        </p:nvSpPr>
        <p:spPr>
          <a:xfrm>
            <a:off x="403150" y="1622525"/>
            <a:ext cx="83394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61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566" name="Google Shape;566;p61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p61"/>
          <p:cNvSpPr txBox="1">
            <a:spLocks noGrp="1"/>
          </p:cNvSpPr>
          <p:nvPr>
            <p:ph type="title" idx="5"/>
          </p:nvPr>
        </p:nvSpPr>
        <p:spPr>
          <a:xfrm>
            <a:off x="403100" y="737350"/>
            <a:ext cx="83394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68" name="Google Shape;568;p61"/>
          <p:cNvSpPr txBox="1"/>
          <p:nvPr/>
        </p:nvSpPr>
        <p:spPr>
          <a:xfrm rot="-5400000">
            <a:off x="-17675" y="3804469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9" name="Google Shape;569;p61"/>
          <p:cNvCxnSpPr/>
          <p:nvPr/>
        </p:nvCxnSpPr>
        <p:spPr>
          <a:xfrm>
            <a:off x="403063" y="3322875"/>
            <a:ext cx="8339400" cy="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61"/>
          <p:cNvCxnSpPr/>
          <p:nvPr/>
        </p:nvCxnSpPr>
        <p:spPr>
          <a:xfrm>
            <a:off x="387588" y="454580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1" name="Google Shape;571;p61"/>
          <p:cNvSpPr txBox="1">
            <a:spLocks noGrp="1"/>
          </p:cNvSpPr>
          <p:nvPr>
            <p:ph type="subTitle" idx="6"/>
          </p:nvPr>
        </p:nvSpPr>
        <p:spPr>
          <a:xfrm>
            <a:off x="727325" y="3394025"/>
            <a:ext cx="80151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Content Direction - 2">
  <p:cSld name="SECTION_HEADER_1_1_1_2_1_1_2_1_1_1_1"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74" name="Google Shape;574;p62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575" name="Google Shape;575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2"/>
          <p:cNvSpPr txBox="1">
            <a:spLocks noGrp="1"/>
          </p:cNvSpPr>
          <p:nvPr>
            <p:ph type="subTitle" idx="2"/>
          </p:nvPr>
        </p:nvSpPr>
        <p:spPr>
          <a:xfrm>
            <a:off x="403083" y="1311875"/>
            <a:ext cx="38862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7" name="Google Shape;577;p62"/>
          <p:cNvSpPr txBox="1">
            <a:spLocks noGrp="1"/>
          </p:cNvSpPr>
          <p:nvPr>
            <p:ph type="subTitle" idx="3"/>
          </p:nvPr>
        </p:nvSpPr>
        <p:spPr>
          <a:xfrm>
            <a:off x="403101" y="1622516"/>
            <a:ext cx="38862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578" name="Google Shape;578;p62"/>
          <p:cNvCxnSpPr/>
          <p:nvPr/>
        </p:nvCxnSpPr>
        <p:spPr>
          <a:xfrm>
            <a:off x="4560525" y="737350"/>
            <a:ext cx="9000" cy="2474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9" name="Google Shape;579;p62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580" name="Google Shape;580;p62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62"/>
          <p:cNvSpPr txBox="1">
            <a:spLocks noGrp="1"/>
          </p:cNvSpPr>
          <p:nvPr>
            <p:ph type="subTitle" idx="5"/>
          </p:nvPr>
        </p:nvSpPr>
        <p:spPr>
          <a:xfrm>
            <a:off x="4858700" y="1311860"/>
            <a:ext cx="38862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2" name="Google Shape;582;p62"/>
          <p:cNvSpPr txBox="1">
            <a:spLocks noGrp="1"/>
          </p:cNvSpPr>
          <p:nvPr>
            <p:ph type="subTitle" idx="6"/>
          </p:nvPr>
        </p:nvSpPr>
        <p:spPr>
          <a:xfrm>
            <a:off x="4858720" y="1622483"/>
            <a:ext cx="38862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62"/>
          <p:cNvSpPr txBox="1">
            <a:spLocks noGrp="1"/>
          </p:cNvSpPr>
          <p:nvPr>
            <p:ph type="title" idx="7"/>
          </p:nvPr>
        </p:nvSpPr>
        <p:spPr>
          <a:xfrm>
            <a:off x="403083" y="737350"/>
            <a:ext cx="38862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4" name="Google Shape;584;p62"/>
          <p:cNvSpPr txBox="1">
            <a:spLocks noGrp="1"/>
          </p:cNvSpPr>
          <p:nvPr>
            <p:ph type="title" idx="8"/>
          </p:nvPr>
        </p:nvSpPr>
        <p:spPr>
          <a:xfrm>
            <a:off x="4858700" y="737350"/>
            <a:ext cx="38862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5" name="Google Shape;585;p62"/>
          <p:cNvSpPr txBox="1"/>
          <p:nvPr/>
        </p:nvSpPr>
        <p:spPr>
          <a:xfrm rot="-5400000">
            <a:off x="-17675" y="3804469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86" name="Google Shape;586;p62"/>
          <p:cNvCxnSpPr/>
          <p:nvPr/>
        </p:nvCxnSpPr>
        <p:spPr>
          <a:xfrm>
            <a:off x="395325" y="3322875"/>
            <a:ext cx="8339400" cy="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62"/>
          <p:cNvCxnSpPr/>
          <p:nvPr/>
        </p:nvCxnSpPr>
        <p:spPr>
          <a:xfrm>
            <a:off x="409125" y="454580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62"/>
          <p:cNvSpPr txBox="1"/>
          <p:nvPr/>
        </p:nvSpPr>
        <p:spPr>
          <a:xfrm rot="-5400000">
            <a:off x="4209375" y="3808182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9" name="Google Shape;589;p62"/>
          <p:cNvSpPr txBox="1">
            <a:spLocks noGrp="1"/>
          </p:cNvSpPr>
          <p:nvPr>
            <p:ph type="subTitle" idx="9"/>
          </p:nvPr>
        </p:nvSpPr>
        <p:spPr>
          <a:xfrm>
            <a:off x="727325" y="3394025"/>
            <a:ext cx="36606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62"/>
          <p:cNvSpPr txBox="1">
            <a:spLocks noGrp="1"/>
          </p:cNvSpPr>
          <p:nvPr>
            <p:ph type="subTitle" idx="13"/>
          </p:nvPr>
        </p:nvSpPr>
        <p:spPr>
          <a:xfrm>
            <a:off x="4951775" y="3397750"/>
            <a:ext cx="37932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Content Direction 1 1">
  <p:cSld name="SECTION_HEADER_1_1_1_2_1_1_2_1_1_1_1_1">
    <p:bg>
      <p:bgPr>
        <a:solidFill>
          <a:schemeClr val="lt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93" name="Google Shape;593;p63"/>
          <p:cNvSpPr txBox="1">
            <a:spLocks noGrp="1"/>
          </p:cNvSpPr>
          <p:nvPr>
            <p:ph type="subTitle" idx="1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594" name="Google Shape;594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63"/>
          <p:cNvSpPr txBox="1">
            <a:spLocks noGrp="1"/>
          </p:cNvSpPr>
          <p:nvPr>
            <p:ph type="subTitle" idx="2"/>
          </p:nvPr>
        </p:nvSpPr>
        <p:spPr>
          <a:xfrm>
            <a:off x="403063" y="1311864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6" name="Google Shape;596;p63"/>
          <p:cNvSpPr txBox="1">
            <a:spLocks noGrp="1"/>
          </p:cNvSpPr>
          <p:nvPr>
            <p:ph type="subTitle" idx="3"/>
          </p:nvPr>
        </p:nvSpPr>
        <p:spPr>
          <a:xfrm>
            <a:off x="403075" y="1622508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597" name="Google Shape;597;p63"/>
          <p:cNvCxnSpPr/>
          <p:nvPr/>
        </p:nvCxnSpPr>
        <p:spPr>
          <a:xfrm>
            <a:off x="3122850" y="737350"/>
            <a:ext cx="9000" cy="2474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98" name="Google Shape;598;p6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599" name="Google Shape;599;p63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00" name="Google Shape;600;p63"/>
          <p:cNvCxnSpPr/>
          <p:nvPr/>
        </p:nvCxnSpPr>
        <p:spPr>
          <a:xfrm>
            <a:off x="6059250" y="737350"/>
            <a:ext cx="9000" cy="2474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01" name="Google Shape;601;p63"/>
          <p:cNvSpPr txBox="1">
            <a:spLocks noGrp="1"/>
          </p:cNvSpPr>
          <p:nvPr>
            <p:ph type="subTitle" idx="5"/>
          </p:nvPr>
        </p:nvSpPr>
        <p:spPr>
          <a:xfrm>
            <a:off x="3334700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02" name="Google Shape;602;p63"/>
          <p:cNvSpPr txBox="1">
            <a:spLocks noGrp="1"/>
          </p:cNvSpPr>
          <p:nvPr>
            <p:ph type="subTitle" idx="6"/>
          </p:nvPr>
        </p:nvSpPr>
        <p:spPr>
          <a:xfrm>
            <a:off x="3334713" y="1622475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63"/>
          <p:cNvSpPr txBox="1">
            <a:spLocks noGrp="1"/>
          </p:cNvSpPr>
          <p:nvPr>
            <p:ph type="subTitle" idx="7"/>
          </p:nvPr>
        </p:nvSpPr>
        <p:spPr>
          <a:xfrm>
            <a:off x="6261464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04" name="Google Shape;604;p63"/>
          <p:cNvSpPr txBox="1">
            <a:spLocks noGrp="1"/>
          </p:cNvSpPr>
          <p:nvPr>
            <p:ph type="subTitle" idx="8"/>
          </p:nvPr>
        </p:nvSpPr>
        <p:spPr>
          <a:xfrm>
            <a:off x="6261476" y="1622475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63"/>
          <p:cNvSpPr txBox="1">
            <a:spLocks noGrp="1"/>
          </p:cNvSpPr>
          <p:nvPr>
            <p:ph type="title" idx="9"/>
          </p:nvPr>
        </p:nvSpPr>
        <p:spPr>
          <a:xfrm>
            <a:off x="403063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6" name="Google Shape;606;p63"/>
          <p:cNvSpPr txBox="1">
            <a:spLocks noGrp="1"/>
          </p:cNvSpPr>
          <p:nvPr>
            <p:ph type="title" idx="13"/>
          </p:nvPr>
        </p:nvSpPr>
        <p:spPr>
          <a:xfrm>
            <a:off x="3334700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7" name="Google Shape;607;p63"/>
          <p:cNvSpPr txBox="1">
            <a:spLocks noGrp="1"/>
          </p:cNvSpPr>
          <p:nvPr>
            <p:ph type="title" idx="14"/>
          </p:nvPr>
        </p:nvSpPr>
        <p:spPr>
          <a:xfrm>
            <a:off x="6261464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8" name="Google Shape;608;p63"/>
          <p:cNvSpPr txBox="1"/>
          <p:nvPr/>
        </p:nvSpPr>
        <p:spPr>
          <a:xfrm rot="-5400000">
            <a:off x="-17675" y="3804469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09" name="Google Shape;609;p63"/>
          <p:cNvCxnSpPr/>
          <p:nvPr/>
        </p:nvCxnSpPr>
        <p:spPr>
          <a:xfrm>
            <a:off x="403063" y="3322875"/>
            <a:ext cx="8339400" cy="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63"/>
          <p:cNvCxnSpPr/>
          <p:nvPr/>
        </p:nvCxnSpPr>
        <p:spPr>
          <a:xfrm>
            <a:off x="387588" y="454580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Google Shape;611;p63"/>
          <p:cNvSpPr txBox="1"/>
          <p:nvPr/>
        </p:nvSpPr>
        <p:spPr>
          <a:xfrm rot="-5400000">
            <a:off x="2711100" y="3804469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63"/>
          <p:cNvSpPr txBox="1"/>
          <p:nvPr/>
        </p:nvSpPr>
        <p:spPr>
          <a:xfrm rot="-5400000">
            <a:off x="5638500" y="3804469"/>
            <a:ext cx="1103100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3" name="Google Shape;613;p63"/>
          <p:cNvSpPr txBox="1">
            <a:spLocks noGrp="1"/>
          </p:cNvSpPr>
          <p:nvPr>
            <p:ph type="subTitle" idx="15"/>
          </p:nvPr>
        </p:nvSpPr>
        <p:spPr>
          <a:xfrm>
            <a:off x="727325" y="3394025"/>
            <a:ext cx="22659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63"/>
          <p:cNvSpPr txBox="1">
            <a:spLocks noGrp="1"/>
          </p:cNvSpPr>
          <p:nvPr>
            <p:ph type="subTitle" idx="16"/>
          </p:nvPr>
        </p:nvSpPr>
        <p:spPr>
          <a:xfrm>
            <a:off x="3453500" y="3394025"/>
            <a:ext cx="25035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63"/>
          <p:cNvSpPr txBox="1">
            <a:spLocks noGrp="1"/>
          </p:cNvSpPr>
          <p:nvPr>
            <p:ph type="subTitle" idx="17"/>
          </p:nvPr>
        </p:nvSpPr>
        <p:spPr>
          <a:xfrm>
            <a:off x="6387200" y="3394025"/>
            <a:ext cx="23553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SECTION_HEADER_1_1_1_3_1">
    <p:bg>
      <p:bgPr>
        <a:solidFill>
          <a:schemeClr val="dk2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4"/>
          <p:cNvPicPr preferRelativeResize="0"/>
          <p:nvPr/>
        </p:nvPicPr>
        <p:blipFill rotWithShape="1">
          <a:blip r:embed="rId2">
            <a:alphaModFix amt="4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4"/>
          <p:cNvSpPr txBox="1">
            <a:spLocks noGrp="1"/>
          </p:cNvSpPr>
          <p:nvPr>
            <p:ph type="title"/>
          </p:nvPr>
        </p:nvSpPr>
        <p:spPr>
          <a:xfrm>
            <a:off x="2709900" y="2133600"/>
            <a:ext cx="37242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ver Slide" type="title">
  <p:cSld name="TITLE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6"/>
          <p:cNvSpPr>
            <a:spLocks noGrp="1"/>
          </p:cNvSpPr>
          <p:nvPr>
            <p:ph type="pic" idx="2"/>
          </p:nvPr>
        </p:nvSpPr>
        <p:spPr>
          <a:xfrm>
            <a:off x="-1364999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5" name="Google Shape;625;p66"/>
          <p:cNvSpPr/>
          <p:nvPr/>
        </p:nvSpPr>
        <p:spPr>
          <a:xfrm>
            <a:off x="-1428749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626" name="Google Shape;626;p66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7" name="Google Shape;627;p66"/>
          <p:cNvSpPr txBox="1"/>
          <p:nvPr/>
        </p:nvSpPr>
        <p:spPr>
          <a:xfrm rot="-5400000">
            <a:off x="8038350" y="608391"/>
            <a:ext cx="14628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DISCOVERY</a:t>
            </a:r>
            <a:endParaRPr sz="16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66"/>
          <p:cNvSpPr>
            <a:spLocks noGrp="1"/>
          </p:cNvSpPr>
          <p:nvPr>
            <p:ph type="pic" idx="3"/>
          </p:nvPr>
        </p:nvSpPr>
        <p:spPr>
          <a:xfrm>
            <a:off x="2417200" y="1271850"/>
            <a:ext cx="923400" cy="923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9" name="Google Shape;629;p66"/>
          <p:cNvSpPr>
            <a:spLocks noGrp="1"/>
          </p:cNvSpPr>
          <p:nvPr>
            <p:ph type="pic" idx="4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66"/>
          <p:cNvCxnSpPr/>
          <p:nvPr/>
        </p:nvCxnSpPr>
        <p:spPr>
          <a:xfrm>
            <a:off x="8572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66"/>
          <p:cNvCxnSpPr/>
          <p:nvPr/>
        </p:nvCxnSpPr>
        <p:spPr>
          <a:xfrm>
            <a:off x="8953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2" name="Google Shape;632;p66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ver Slide">
  <p:cSld name="TITLE_4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7"/>
          <p:cNvSpPr>
            <a:spLocks noGrp="1"/>
          </p:cNvSpPr>
          <p:nvPr>
            <p:ph type="pic" idx="2"/>
          </p:nvPr>
        </p:nvSpPr>
        <p:spPr>
          <a:xfrm>
            <a:off x="-1364999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5" name="Google Shape;635;p67"/>
          <p:cNvSpPr/>
          <p:nvPr/>
        </p:nvSpPr>
        <p:spPr>
          <a:xfrm>
            <a:off x="-1428749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636" name="Google Shape;636;p67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7" name="Google Shape;637;p67"/>
          <p:cNvSpPr txBox="1"/>
          <p:nvPr/>
        </p:nvSpPr>
        <p:spPr>
          <a:xfrm rot="-5400000">
            <a:off x="7945050" y="701491"/>
            <a:ext cx="16494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DIRECTIONAL</a:t>
            </a:r>
            <a:endParaRPr sz="16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8" name="Google Shape;638;p67"/>
          <p:cNvSpPr>
            <a:spLocks noGrp="1"/>
          </p:cNvSpPr>
          <p:nvPr>
            <p:ph type="pic" idx="3"/>
          </p:nvPr>
        </p:nvSpPr>
        <p:spPr>
          <a:xfrm>
            <a:off x="2417200" y="1271850"/>
            <a:ext cx="923400" cy="923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9" name="Google Shape;639;p67"/>
          <p:cNvSpPr>
            <a:spLocks noGrp="1"/>
          </p:cNvSpPr>
          <p:nvPr>
            <p:ph type="pic" idx="4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0" name="Google Shape;640;p67"/>
          <p:cNvCxnSpPr/>
          <p:nvPr/>
        </p:nvCxnSpPr>
        <p:spPr>
          <a:xfrm>
            <a:off x="8572650" y="-25"/>
            <a:ext cx="0" cy="1778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1" name="Google Shape;641;p67"/>
          <p:cNvCxnSpPr/>
          <p:nvPr/>
        </p:nvCxnSpPr>
        <p:spPr>
          <a:xfrm>
            <a:off x="8953650" y="-25"/>
            <a:ext cx="0" cy="1778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2" name="Google Shape;642;p67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ver Slide">
  <p:cSld name="TITLE_5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8"/>
          <p:cNvSpPr>
            <a:spLocks noGrp="1"/>
          </p:cNvSpPr>
          <p:nvPr>
            <p:ph type="pic" idx="2"/>
          </p:nvPr>
        </p:nvSpPr>
        <p:spPr>
          <a:xfrm>
            <a:off x="-1364999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5" name="Google Shape;645;p68"/>
          <p:cNvSpPr/>
          <p:nvPr/>
        </p:nvSpPr>
        <p:spPr>
          <a:xfrm>
            <a:off x="-1428749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646" name="Google Shape;646;p68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7" name="Google Shape;647;p68"/>
          <p:cNvSpPr txBox="1"/>
          <p:nvPr/>
        </p:nvSpPr>
        <p:spPr>
          <a:xfrm rot="-5400000">
            <a:off x="8038350" y="608391"/>
            <a:ext cx="14628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ACTIVATION</a:t>
            </a:r>
            <a:endParaRPr sz="16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8" name="Google Shape;648;p68"/>
          <p:cNvSpPr>
            <a:spLocks noGrp="1"/>
          </p:cNvSpPr>
          <p:nvPr>
            <p:ph type="pic" idx="3"/>
          </p:nvPr>
        </p:nvSpPr>
        <p:spPr>
          <a:xfrm>
            <a:off x="2417200" y="1271850"/>
            <a:ext cx="923400" cy="923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9" name="Google Shape;649;p68"/>
          <p:cNvSpPr>
            <a:spLocks noGrp="1"/>
          </p:cNvSpPr>
          <p:nvPr>
            <p:ph type="pic" idx="4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50" name="Google Shape;650;p68"/>
          <p:cNvCxnSpPr/>
          <p:nvPr/>
        </p:nvCxnSpPr>
        <p:spPr>
          <a:xfrm>
            <a:off x="8572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68"/>
          <p:cNvCxnSpPr/>
          <p:nvPr/>
        </p:nvCxnSpPr>
        <p:spPr>
          <a:xfrm>
            <a:off x="8953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2" name="Google Shape;652;p68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TITLE_3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9"/>
          <p:cNvSpPr>
            <a:spLocks noGrp="1"/>
          </p:cNvSpPr>
          <p:nvPr>
            <p:ph type="pic" idx="2"/>
          </p:nvPr>
        </p:nvSpPr>
        <p:spPr>
          <a:xfrm>
            <a:off x="-1364999" y="-701777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5" name="Google Shape;655;p69"/>
          <p:cNvSpPr/>
          <p:nvPr/>
        </p:nvSpPr>
        <p:spPr>
          <a:xfrm>
            <a:off x="-1428749" y="-75250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656" name="Google Shape;656;p69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7" name="Google Shape;657;p69"/>
          <p:cNvSpPr>
            <a:spLocks noGrp="1"/>
          </p:cNvSpPr>
          <p:nvPr>
            <p:ph type="pic" idx="3"/>
          </p:nvPr>
        </p:nvSpPr>
        <p:spPr>
          <a:xfrm>
            <a:off x="2417200" y="2071225"/>
            <a:ext cx="923400" cy="923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8" name="Google Shape;658;p69"/>
          <p:cNvSpPr>
            <a:spLocks noGrp="1"/>
          </p:cNvSpPr>
          <p:nvPr>
            <p:ph type="pic" idx="4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Divider Slide + Image">
  <p:cSld name="TITLE_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70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0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662" name="Google Shape;662;p70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3" name="Google Shape;663;p70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70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Divider Slide">
  <p:cSld name="TITLE_2_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71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71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71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Divider Slide + Image">
  <p:cSld name="TITLE_2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58" name="Google Shape;58;p8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Divider Slide + Image">
  <p:cSld name="TITLE_2_2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72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72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672" name="Google Shape;672;p72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3" name="Google Shape;673;p72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4" name="Google Shape;674;p72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Divider Slide">
  <p:cSld name="TITLE_2_2_2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73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73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73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Divider Slide + Image">
  <p:cSld name="TITLE_2_2_1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74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74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682" name="Google Shape;682;p74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3" name="Google Shape;683;p74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4" name="Google Shape;684;p74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Divider Slide">
  <p:cSld name="TITLE_2_2_1_1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75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75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8" name="Google Shape;688;p75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Agenda Slide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76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76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2" name="Google Shape;692;p76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76"/>
          <p:cNvSpPr txBox="1"/>
          <p:nvPr/>
        </p:nvSpPr>
        <p:spPr>
          <a:xfrm>
            <a:off x="584800" y="627725"/>
            <a:ext cx="5235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DISCOVERY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4" name="Google Shape;694;p76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Agenda Slide">
  <p:cSld name="SECTION_HEADER_2">
    <p:bg>
      <p:bgPr>
        <a:solidFill>
          <a:schemeClr val="lt1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77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77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8" name="Google Shape;698;p77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77"/>
          <p:cNvSpPr txBox="1"/>
          <p:nvPr/>
        </p:nvSpPr>
        <p:spPr>
          <a:xfrm>
            <a:off x="584800" y="627725"/>
            <a:ext cx="5235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DISCOVERY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p77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Agenda Slide">
  <p:cSld name="SECTION_HEADER_3">
    <p:bg>
      <p:bgPr>
        <a:solidFill>
          <a:schemeClr val="lt1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78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78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04" name="Google Shape;704;p78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78"/>
          <p:cNvSpPr txBox="1"/>
          <p:nvPr/>
        </p:nvSpPr>
        <p:spPr>
          <a:xfrm>
            <a:off x="584800" y="627725"/>
            <a:ext cx="5235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DISCOVERY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6" name="Google Shape;706;p78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1 M">
  <p:cSld name="SECTION_HEADER_1_3_1">
    <p:bg>
      <p:bgPr>
        <a:solidFill>
          <a:schemeClr val="lt1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79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79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10" name="Google Shape;71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79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1 M">
  <p:cSld name="SECTION_HEADER_1_3_1_2">
    <p:bg>
      <p:bgPr>
        <a:solidFill>
          <a:schemeClr val="lt1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80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80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15" name="Google Shape;715;p80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80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1 M">
  <p:cSld name="SECTION_HEADER_1_3_1_2_1">
    <p:bg>
      <p:bgPr>
        <a:solidFill>
          <a:schemeClr val="lt1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81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1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20" name="Google Shape;720;p81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1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Divider Slide">
  <p:cSld name="TITLE_2_2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1 ">
  <p:cSld name="SECTION_HEADER_1_3_1_1_1_2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2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24" name="Google Shape;724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82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1">
  <p:cSld name="SECTION_HEADER_1_3_1_1_1_2_1">
    <p:bg>
      <p:bgPr>
        <a:solidFill>
          <a:schemeClr val="lt1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3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28" name="Google Shape;728;p83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83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1">
  <p:cSld name="SECTION_HEADER_1_3_1_1_1_2_1_1">
    <p:bg>
      <p:bgPr>
        <a:solidFill>
          <a:schemeClr val="lt1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4"/>
          <p:cNvSpPr txBox="1">
            <a:spLocks noGrp="1"/>
          </p:cNvSpPr>
          <p:nvPr>
            <p:ph type="subTitle" idx="1"/>
          </p:nvPr>
        </p:nvSpPr>
        <p:spPr>
          <a:xfrm>
            <a:off x="2265302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32" name="Google Shape;732;p84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84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2 M">
  <p:cSld name="SECTION_HEADER_1_3_1_1_1_1_1">
    <p:bg>
      <p:bgPr>
        <a:solidFill>
          <a:schemeClr val="lt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5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85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38" name="Google Shape;738;p85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2 M">
  <p:cSld name="SECTION_HEADER_1_3_1_1_1_1_1_2"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86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86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86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43" name="Google Shape;743;p86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2 M">
  <p:cSld name="SECTION_HEADER_1_3_1_1_1_1_1_3">
    <p:bg>
      <p:bgPr>
        <a:solidFill>
          <a:schemeClr val="lt1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87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87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87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48" name="Google Shape;748;p87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3 Round Image">
  <p:cSld name="SECTION_HEADER_1_3_1_1">
    <p:bg>
      <p:bgPr>
        <a:solidFill>
          <a:schemeClr val="lt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88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88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752" name="Google Shape;75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88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754" name="Google Shape;754;p88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755" name="Google Shape;755;p88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6" name="Google Shape;756;p88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7" name="Google Shape;757;p88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8" name="Google Shape;758;p88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3 Round Image">
  <p:cSld name="SECTION_HEADER_1_3_1_1_1">
    <p:bg>
      <p:bgPr>
        <a:solidFill>
          <a:schemeClr val="lt1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89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89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762" name="Google Shape;762;p89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89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764" name="Google Shape;764;p89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765" name="Google Shape;765;p89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6" name="Google Shape;766;p89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7" name="Google Shape;767;p89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8" name="Google Shape;768;p89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3 Round Image">
  <p:cSld name="SECTION_HEADER_1_3_1_1_2">
    <p:bg>
      <p:bgPr>
        <a:solidFill>
          <a:schemeClr val="lt1"/>
        </a:solidFill>
        <a:effectLst/>
      </p:bgPr>
    </p:bg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90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2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90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772" name="Google Shape;772;p90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90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774" name="Google Shape;774;p90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775" name="Google Shape;775;p90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6" name="Google Shape;776;p90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7" name="Google Shape;777;p90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8" name="Google Shape;778;p90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Wide">
  <p:cSld name="SECTION_HEADER_1">
    <p:bg>
      <p:bgPr>
        <a:solidFill>
          <a:schemeClr val="lt1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1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781" name="Google Shape;781;p91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82" name="Google Shape;782;p9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83" name="Google Shape;783;p91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784" name="Google Shape;784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91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Divider Slide + Image">
  <p:cSld name="TITLE_2_2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8"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3513251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Wide">
  <p:cSld name="SECTION_HEADER_1_2">
    <p:bg>
      <p:bgPr>
        <a:solidFill>
          <a:schemeClr val="lt1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2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788" name="Google Shape;788;p92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89" name="Google Shape;789;p9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90" name="Google Shape;790;p92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791" name="Google Shape;791;p92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92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Wide">
  <p:cSld name="SECTION_HEADER_1_3">
    <p:bg>
      <p:bgPr>
        <a:solidFill>
          <a:schemeClr val="lt1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795" name="Google Shape;795;p93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96" name="Google Shape;796;p9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97" name="Google Shape;797;p93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798" name="Google Shape;798;p93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3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Round Image">
  <p:cSld name="SECTION_HEADER_1_1">
    <p:bg>
      <p:bgPr>
        <a:solidFill>
          <a:schemeClr val="lt1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9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02" name="Google Shape;802;p94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03" name="Google Shape;803;p9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4" name="Google Shape;804;p94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5" name="Google Shape;805;p94"/>
          <p:cNvSpPr>
            <a:spLocks noGrp="1"/>
          </p:cNvSpPr>
          <p:nvPr>
            <p:ph type="pic" idx="3"/>
          </p:nvPr>
        </p:nvSpPr>
        <p:spPr>
          <a:xfrm>
            <a:off x="5454475" y="651301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806" name="Google Shape;806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94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Round Image">
  <p:cSld name="SECTION_HEADER_1_1_2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10" name="Google Shape;810;p95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11" name="Google Shape;811;p9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12" name="Google Shape;812;p95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95"/>
          <p:cNvSpPr>
            <a:spLocks noGrp="1"/>
          </p:cNvSpPr>
          <p:nvPr>
            <p:ph type="pic" idx="3"/>
          </p:nvPr>
        </p:nvSpPr>
        <p:spPr>
          <a:xfrm>
            <a:off x="5454475" y="651301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814" name="Google Shape;814;p95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95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Round Image">
  <p:cSld name="SECTION_HEADER_1_1_3">
    <p:bg>
      <p:bgPr>
        <a:solidFill>
          <a:schemeClr val="lt1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18" name="Google Shape;818;p96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19" name="Google Shape;819;p9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20" name="Google Shape;820;p96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21" name="Google Shape;821;p96"/>
          <p:cNvSpPr>
            <a:spLocks noGrp="1"/>
          </p:cNvSpPr>
          <p:nvPr>
            <p:ph type="pic" idx="3"/>
          </p:nvPr>
        </p:nvSpPr>
        <p:spPr>
          <a:xfrm>
            <a:off x="5454475" y="651301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822" name="Google Shape;822;p96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96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Image">
  <p:cSld name="SECTION_HEADER_1_1_1">
    <p:bg>
      <p:bgPr>
        <a:solidFill>
          <a:schemeClr val="lt1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9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26" name="Google Shape;826;p97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27" name="Google Shape;827;p9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28" name="Google Shape;828;p97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97"/>
          <p:cNvSpPr>
            <a:spLocks noGrp="1"/>
          </p:cNvSpPr>
          <p:nvPr>
            <p:ph type="pic" idx="3"/>
          </p:nvPr>
        </p:nvSpPr>
        <p:spPr>
          <a:xfrm>
            <a:off x="5175275" y="676276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830" name="Google Shape;830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97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Image">
  <p:cSld name="SECTION_HEADER_1_1_1_4">
    <p:bg>
      <p:bgPr>
        <a:solidFill>
          <a:schemeClr val="lt1"/>
        </a:solid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34" name="Google Shape;834;p98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35" name="Google Shape;835;p9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36" name="Google Shape;836;p98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98"/>
          <p:cNvSpPr>
            <a:spLocks noGrp="1"/>
          </p:cNvSpPr>
          <p:nvPr>
            <p:ph type="pic" idx="3"/>
          </p:nvPr>
        </p:nvSpPr>
        <p:spPr>
          <a:xfrm>
            <a:off x="5175275" y="676276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838" name="Google Shape;838;p98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98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Image">
  <p:cSld name="SECTION_HEADER_1_1_1_5">
    <p:bg>
      <p:bgPr>
        <a:solidFill>
          <a:schemeClr val="lt1"/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9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42" name="Google Shape;842;p99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43" name="Google Shape;843;p99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44" name="Google Shape;844;p99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45" name="Google Shape;845;p99"/>
          <p:cNvSpPr>
            <a:spLocks noGrp="1"/>
          </p:cNvSpPr>
          <p:nvPr>
            <p:ph type="pic" idx="3"/>
          </p:nvPr>
        </p:nvSpPr>
        <p:spPr>
          <a:xfrm>
            <a:off x="5175275" y="676276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846" name="Google Shape;846;p99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99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- 2 Text Blocks">
  <p:cSld name="SECTION_HEADER_1_1_1_2_1">
    <p:bg>
      <p:bgPr>
        <a:solidFill>
          <a:schemeClr val="lt1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0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50" name="Google Shape;850;p100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51" name="Google Shape;851;p10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52" name="Google Shape;852;p100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853" name="Google Shape;853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100"/>
          <p:cNvSpPr txBox="1">
            <a:spLocks noGrp="1"/>
          </p:cNvSpPr>
          <p:nvPr>
            <p:ph type="body" idx="3"/>
          </p:nvPr>
        </p:nvSpPr>
        <p:spPr>
          <a:xfrm>
            <a:off x="5987125" y="676276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55" name="Google Shape;855;p100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- 2 Text Blocks">
  <p:cSld name="SECTION_HEADER_1_1_1_2_1_1">
    <p:bg>
      <p:bgPr>
        <a:solidFill>
          <a:schemeClr val="lt1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01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858" name="Google Shape;858;p101"/>
          <p:cNvSpPr txBox="1">
            <a:spLocks noGrp="1"/>
          </p:cNvSpPr>
          <p:nvPr>
            <p:ph type="body" idx="1"/>
          </p:nvPr>
        </p:nvSpPr>
        <p:spPr>
          <a:xfrm>
            <a:off x="381000" y="676276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59" name="Google Shape;859;p10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60" name="Google Shape;860;p101"/>
          <p:cNvSpPr txBox="1">
            <a:spLocks noGrp="1"/>
          </p:cNvSpPr>
          <p:nvPr>
            <p:ph type="subTitle" idx="2"/>
          </p:nvPr>
        </p:nvSpPr>
        <p:spPr>
          <a:xfrm>
            <a:off x="5715176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861" name="Google Shape;861;p101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101"/>
          <p:cNvSpPr txBox="1">
            <a:spLocks noGrp="1"/>
          </p:cNvSpPr>
          <p:nvPr>
            <p:ph type="body" idx="3"/>
          </p:nvPr>
        </p:nvSpPr>
        <p:spPr>
          <a:xfrm>
            <a:off x="5987125" y="676276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391" lvl="1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587" lvl="2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783" lvl="3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5978" lvl="4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174" lvl="5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370" lvl="6" indent="-298448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565" lvl="7" indent="-298448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761" lvl="8" indent="-29844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63" name="Google Shape;863;p101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71.xml"/><Relationship Id="rId51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752" y="251875"/>
            <a:ext cx="8614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752" y="1174550"/>
            <a:ext cx="8614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  <a:defRPr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5"/>
          <p:cNvSpPr txBox="1">
            <a:spLocks noGrp="1"/>
          </p:cNvSpPr>
          <p:nvPr>
            <p:ph type="title"/>
          </p:nvPr>
        </p:nvSpPr>
        <p:spPr>
          <a:xfrm>
            <a:off x="264752" y="251875"/>
            <a:ext cx="8614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1" name="Google Shape;621;p65"/>
          <p:cNvSpPr txBox="1">
            <a:spLocks noGrp="1"/>
          </p:cNvSpPr>
          <p:nvPr>
            <p:ph type="body" idx="1"/>
          </p:nvPr>
        </p:nvSpPr>
        <p:spPr>
          <a:xfrm>
            <a:off x="264752" y="1174550"/>
            <a:ext cx="8614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  <a:defRPr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2" name="Google Shape;622;p65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  <p:sldLayoutId id="2147483759" r:id="rId49"/>
    <p:sldLayoutId id="2147483760" r:id="rId50"/>
    <p:sldLayoutId id="2147483761" r:id="rId51"/>
    <p:sldLayoutId id="2147483762" r:id="rId5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4A59F5AD-250A-560D-2294-C2CCDFBC9C86}"/>
              </a:ext>
            </a:extLst>
          </p:cNvPr>
          <p:cNvCxnSpPr>
            <a:stCxn id="1120" idx="2"/>
            <a:endCxn id="1150" idx="0"/>
          </p:cNvCxnSpPr>
          <p:nvPr/>
        </p:nvCxnSpPr>
        <p:spPr>
          <a:xfrm rot="5400000">
            <a:off x="1784904" y="2363864"/>
            <a:ext cx="2177466" cy="6478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1" name="Straight Connector 1190">
            <a:extLst>
              <a:ext uri="{FF2B5EF4-FFF2-40B4-BE49-F238E27FC236}">
                <a16:creationId xmlns:a16="http://schemas.microsoft.com/office/drawing/2014/main" id="{73BB3764-EE21-A586-4899-4F4C3D790106}"/>
              </a:ext>
            </a:extLst>
          </p:cNvPr>
          <p:cNvCxnSpPr>
            <a:stCxn id="1134" idx="2"/>
            <a:endCxn id="1135" idx="0"/>
          </p:cNvCxnSpPr>
          <p:nvPr/>
        </p:nvCxnSpPr>
        <p:spPr>
          <a:xfrm>
            <a:off x="7819489" y="3195731"/>
            <a:ext cx="0" cy="643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0" name="Straight Connector 1179">
            <a:extLst>
              <a:ext uri="{FF2B5EF4-FFF2-40B4-BE49-F238E27FC236}">
                <a16:creationId xmlns:a16="http://schemas.microsoft.com/office/drawing/2014/main" id="{721B7DA3-C06D-1C33-34D5-533C251A456D}"/>
              </a:ext>
            </a:extLst>
          </p:cNvPr>
          <p:cNvCxnSpPr>
            <a:cxnSpLocks/>
            <a:stCxn id="1132" idx="2"/>
            <a:endCxn id="13" idx="0"/>
          </p:cNvCxnSpPr>
          <p:nvPr/>
        </p:nvCxnSpPr>
        <p:spPr>
          <a:xfrm>
            <a:off x="7091714" y="2182537"/>
            <a:ext cx="1695" cy="882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5" name="Google Shape;1115;p119"/>
          <p:cNvSpPr txBox="1"/>
          <p:nvPr/>
        </p:nvSpPr>
        <p:spPr>
          <a:xfrm>
            <a:off x="4106409" y="99975"/>
            <a:ext cx="931200" cy="35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Tighe Merkert</a:t>
            </a:r>
            <a:endParaRPr sz="7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Partner, CEO</a:t>
            </a:r>
            <a:endParaRPr sz="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6" name="Google Shape;1116;p119"/>
          <p:cNvSpPr txBox="1"/>
          <p:nvPr/>
        </p:nvSpPr>
        <p:spPr>
          <a:xfrm>
            <a:off x="4106405" y="608151"/>
            <a:ext cx="931200" cy="35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Rob Levine</a:t>
            </a:r>
            <a:endParaRPr sz="7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Partner, President</a:t>
            </a:r>
            <a:endParaRPr sz="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7" name="Google Shape;1117;p119"/>
          <p:cNvSpPr txBox="1"/>
          <p:nvPr/>
        </p:nvSpPr>
        <p:spPr>
          <a:xfrm>
            <a:off x="7561856" y="703625"/>
            <a:ext cx="931200" cy="35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David Melnick</a:t>
            </a:r>
            <a:endParaRPr sz="7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Partner, EVP Brand Integration</a:t>
            </a:r>
            <a:endParaRPr sz="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8" name="Google Shape;1118;p119"/>
          <p:cNvSpPr txBox="1"/>
          <p:nvPr/>
        </p:nvSpPr>
        <p:spPr>
          <a:xfrm>
            <a:off x="45701" y="1239651"/>
            <a:ext cx="931200" cy="3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Nikki Harris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Controller, Director of HR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9" name="Google Shape;1119;p119"/>
          <p:cNvSpPr txBox="1"/>
          <p:nvPr/>
        </p:nvSpPr>
        <p:spPr>
          <a:xfrm>
            <a:off x="1271776" y="1239651"/>
            <a:ext cx="931200" cy="3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Nicole Morant</a:t>
            </a:r>
            <a:endParaRPr sz="7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VP, Production</a:t>
            </a:r>
            <a:endParaRPr sz="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0" name="Google Shape;1120;p119"/>
          <p:cNvSpPr txBox="1"/>
          <p:nvPr/>
        </p:nvSpPr>
        <p:spPr>
          <a:xfrm>
            <a:off x="2731957" y="1239651"/>
            <a:ext cx="931200" cy="3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Anne </a:t>
            </a:r>
            <a:r>
              <a:rPr lang="en" sz="7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Torregrossa</a:t>
            </a:r>
            <a:endParaRPr sz="7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VP, Client Service</a:t>
            </a:r>
            <a:endParaRPr sz="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1" name="Google Shape;1121;p119"/>
          <p:cNvSpPr txBox="1"/>
          <p:nvPr/>
        </p:nvSpPr>
        <p:spPr>
          <a:xfrm>
            <a:off x="5423409" y="1239651"/>
            <a:ext cx="931200" cy="3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Wendy Simms</a:t>
            </a:r>
            <a:endParaRPr sz="7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VP, </a:t>
            </a:r>
            <a:r>
              <a:rPr lang="en" sz="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Media &amp; Performance</a:t>
            </a:r>
            <a:endParaRPr sz="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2" name="Google Shape;1122;p119"/>
          <p:cNvSpPr txBox="1"/>
          <p:nvPr/>
        </p:nvSpPr>
        <p:spPr>
          <a:xfrm>
            <a:off x="7109886" y="1239651"/>
            <a:ext cx="931200" cy="3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Jess Painter</a:t>
            </a:r>
            <a:endParaRPr sz="7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VP, Creative</a:t>
            </a:r>
            <a:endParaRPr sz="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3" name="Google Shape;1123;p119"/>
          <p:cNvSpPr txBox="1"/>
          <p:nvPr/>
        </p:nvSpPr>
        <p:spPr>
          <a:xfrm>
            <a:off x="8148997" y="1239651"/>
            <a:ext cx="931200" cy="3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7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Lauren Burton</a:t>
            </a:r>
            <a:endParaRPr sz="7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VP, Marketing Technology</a:t>
            </a:r>
            <a:endParaRPr sz="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4" name="Google Shape;1124;p119"/>
          <p:cNvSpPr txBox="1"/>
          <p:nvPr/>
        </p:nvSpPr>
        <p:spPr>
          <a:xfrm>
            <a:off x="190746" y="2679936"/>
            <a:ext cx="641109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Dawn Widener</a:t>
            </a:r>
            <a:endParaRPr sz="6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Accounting Manager</a:t>
            </a:r>
            <a:endParaRPr sz="4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5" name="Google Shape;1125;p119"/>
          <p:cNvSpPr txBox="1"/>
          <p:nvPr/>
        </p:nvSpPr>
        <p:spPr>
          <a:xfrm>
            <a:off x="1295685" y="2192332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JoAnn Ather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Production Supervisor</a:t>
            </a:r>
            <a:endParaRPr sz="4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6" name="Google Shape;1126;p119"/>
          <p:cNvSpPr txBox="1"/>
          <p:nvPr/>
        </p:nvSpPr>
        <p:spPr>
          <a:xfrm>
            <a:off x="1295544" y="2731431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Jessica Guercio</a:t>
            </a: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Supervisor</a:t>
            </a:r>
            <a:endParaRPr sz="4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7" name="Google Shape;1127;p119"/>
          <p:cNvSpPr txBox="1"/>
          <p:nvPr/>
        </p:nvSpPr>
        <p:spPr>
          <a:xfrm>
            <a:off x="4209632" y="1823137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Ann Saunders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Director of Insights &amp; Planning</a:t>
            </a:r>
            <a:endParaRPr sz="4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9" name="Google Shape;1129;p119"/>
          <p:cNvSpPr txBox="1"/>
          <p:nvPr/>
        </p:nvSpPr>
        <p:spPr>
          <a:xfrm>
            <a:off x="2200299" y="2422791"/>
            <a:ext cx="710559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Katie Vacca</a:t>
            </a:r>
            <a:endParaRPr sz="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Account Supervisor</a:t>
            </a:r>
            <a:endParaRPr sz="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1" name="Google Shape;1101;p119"/>
          <p:cNvSpPr txBox="1"/>
          <p:nvPr/>
        </p:nvSpPr>
        <p:spPr>
          <a:xfrm>
            <a:off x="5062267" y="1832932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Molly White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Director Digital Strategy &amp; Performance</a:t>
            </a:r>
          </a:p>
        </p:txBody>
      </p:sp>
      <p:sp>
        <p:nvSpPr>
          <p:cNvPr id="1111" name="Google Shape;1111;p119"/>
          <p:cNvSpPr txBox="1"/>
          <p:nvPr/>
        </p:nvSpPr>
        <p:spPr>
          <a:xfrm>
            <a:off x="5928477" y="2904911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Erica Wright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Media Specialist</a:t>
            </a:r>
            <a:endParaRPr sz="4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1" name="Google Shape;1131;p119"/>
          <p:cNvSpPr txBox="1"/>
          <p:nvPr/>
        </p:nvSpPr>
        <p:spPr>
          <a:xfrm>
            <a:off x="5928477" y="3826377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Claire </a:t>
            </a:r>
            <a:r>
              <a:rPr lang="en-US" sz="600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McGinnity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Media Coordinator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2" name="Google Shape;1132;p119"/>
          <p:cNvSpPr txBox="1"/>
          <p:nvPr/>
        </p:nvSpPr>
        <p:spPr>
          <a:xfrm>
            <a:off x="6730572" y="1823137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Danielle Sirk</a:t>
            </a:r>
            <a:endParaRPr sz="6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Director Creative Strategy</a:t>
            </a:r>
            <a:endParaRPr sz="4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3" name="Google Shape;1133;p119"/>
          <p:cNvSpPr txBox="1"/>
          <p:nvPr/>
        </p:nvSpPr>
        <p:spPr>
          <a:xfrm>
            <a:off x="6758968" y="2422090"/>
            <a:ext cx="668612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Jake Naish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Senior Copywriter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4" name="Google Shape;1134;p119"/>
          <p:cNvSpPr txBox="1"/>
          <p:nvPr/>
        </p:nvSpPr>
        <p:spPr>
          <a:xfrm>
            <a:off x="7485183" y="2836331"/>
            <a:ext cx="668612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Kara Siegert</a:t>
            </a:r>
          </a:p>
          <a:p>
            <a:pPr algn="ctr"/>
            <a:r>
              <a:rPr lang="en-US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Senior Digital Designer</a:t>
            </a:r>
          </a:p>
        </p:txBody>
      </p:sp>
      <p:sp>
        <p:nvSpPr>
          <p:cNvPr id="1135" name="Google Shape;1135;p119"/>
          <p:cNvSpPr txBox="1"/>
          <p:nvPr/>
        </p:nvSpPr>
        <p:spPr>
          <a:xfrm>
            <a:off x="7485183" y="3838737"/>
            <a:ext cx="668612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Anna Russell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Junior Art Director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9" name="Google Shape;1109;p119"/>
          <p:cNvSpPr txBox="1"/>
          <p:nvPr/>
        </p:nvSpPr>
        <p:spPr>
          <a:xfrm>
            <a:off x="7485183" y="3369392"/>
            <a:ext cx="668612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Adrian McLoughlin</a:t>
            </a:r>
          </a:p>
          <a:p>
            <a:pPr algn="ctr"/>
            <a:r>
              <a:rPr lang="en-US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Junior Art Director</a:t>
            </a:r>
          </a:p>
        </p:txBody>
      </p:sp>
      <p:sp>
        <p:nvSpPr>
          <p:cNvPr id="1136" name="Google Shape;1136;p119"/>
          <p:cNvSpPr txBox="1"/>
          <p:nvPr/>
        </p:nvSpPr>
        <p:spPr>
          <a:xfrm>
            <a:off x="8253455" y="2313725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Anthony Huff</a:t>
            </a:r>
          </a:p>
          <a:p>
            <a:pPr algn="ctr"/>
            <a:r>
              <a:rPr lang="en-US" sz="5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Senior Web Developer</a:t>
            </a:r>
          </a:p>
        </p:txBody>
      </p:sp>
      <p:sp>
        <p:nvSpPr>
          <p:cNvPr id="1150" name="Google Shape;1150;p119"/>
          <p:cNvSpPr txBox="1"/>
          <p:nvPr/>
        </p:nvSpPr>
        <p:spPr>
          <a:xfrm>
            <a:off x="2188575" y="3776517"/>
            <a:ext cx="722283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Ariel </a:t>
            </a:r>
            <a:r>
              <a:rPr lang="en-US" sz="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Limpert</a:t>
            </a:r>
            <a:endParaRPr sz="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Account Executive</a:t>
            </a:r>
            <a:endParaRPr sz="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1" name="Google Shape;1151;p119"/>
          <p:cNvSpPr txBox="1"/>
          <p:nvPr/>
        </p:nvSpPr>
        <p:spPr>
          <a:xfrm>
            <a:off x="3277357" y="1958902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Mei Collins</a:t>
            </a:r>
            <a:endParaRPr sz="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Managing Supervisor</a:t>
            </a:r>
            <a:endParaRPr sz="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3" name="Google Shape;1153;p119"/>
          <p:cNvCxnSpPr>
            <a:stCxn id="1120" idx="2"/>
            <a:endCxn id="1120" idx="2"/>
          </p:cNvCxnSpPr>
          <p:nvPr/>
        </p:nvCxnSpPr>
        <p:spPr>
          <a:xfrm>
            <a:off x="3197557" y="159905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5" name="Google Shape;1155;p119"/>
          <p:cNvSpPr txBox="1"/>
          <p:nvPr/>
        </p:nvSpPr>
        <p:spPr>
          <a:xfrm>
            <a:off x="3273670" y="2412785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Ali Sippel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Account Supervisor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4" name="Google Shape;1104;p119"/>
          <p:cNvSpPr txBox="1"/>
          <p:nvPr/>
        </p:nvSpPr>
        <p:spPr>
          <a:xfrm>
            <a:off x="2188575" y="3247811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Ashley Brown</a:t>
            </a:r>
            <a:endParaRPr sz="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Senior Account Executive</a:t>
            </a:r>
            <a:endParaRPr sz="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9" name="Google Shape;1159;p119"/>
          <p:cNvCxnSpPr>
            <a:cxnSpLocks/>
            <a:stCxn id="1121" idx="2"/>
            <a:endCxn id="1101" idx="0"/>
          </p:cNvCxnSpPr>
          <p:nvPr/>
        </p:nvCxnSpPr>
        <p:spPr>
          <a:xfrm rot="5400000">
            <a:off x="5539269" y="1483191"/>
            <a:ext cx="233881" cy="46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0" name="Google Shape;1160;p119"/>
          <p:cNvCxnSpPr>
            <a:cxnSpLocks/>
            <a:stCxn id="1121" idx="2"/>
            <a:endCxn id="1111" idx="0"/>
          </p:cNvCxnSpPr>
          <p:nvPr/>
        </p:nvCxnSpPr>
        <p:spPr>
          <a:xfrm rot="16200000" flipH="1">
            <a:off x="5436384" y="2051676"/>
            <a:ext cx="1305860" cy="40061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133;p119">
            <a:extLst>
              <a:ext uri="{FF2B5EF4-FFF2-40B4-BE49-F238E27FC236}">
                <a16:creationId xmlns:a16="http://schemas.microsoft.com/office/drawing/2014/main" id="{E4B31880-B0CB-BCDE-433B-5EF528724986}"/>
              </a:ext>
            </a:extLst>
          </p:cNvPr>
          <p:cNvSpPr txBox="1"/>
          <p:nvPr/>
        </p:nvSpPr>
        <p:spPr>
          <a:xfrm>
            <a:off x="6762899" y="3064597"/>
            <a:ext cx="661020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Juliana Converse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Copywriter</a:t>
            </a:r>
            <a:endParaRPr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522264-68E5-4252-2D9F-AB2F5D788211}"/>
              </a:ext>
            </a:extLst>
          </p:cNvPr>
          <p:cNvCxnSpPr>
            <a:stCxn id="1111" idx="2"/>
            <a:endCxn id="1131" idx="0"/>
          </p:cNvCxnSpPr>
          <p:nvPr/>
        </p:nvCxnSpPr>
        <p:spPr>
          <a:xfrm>
            <a:off x="6289619" y="3264311"/>
            <a:ext cx="0" cy="562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25C7E27-EB31-502B-C756-94A88556B8FF}"/>
              </a:ext>
            </a:extLst>
          </p:cNvPr>
          <p:cNvCxnSpPr>
            <a:stCxn id="1115" idx="1"/>
            <a:endCxn id="1118" idx="0"/>
          </p:cNvCxnSpPr>
          <p:nvPr/>
        </p:nvCxnSpPr>
        <p:spPr>
          <a:xfrm rot="10800000" flipV="1">
            <a:off x="511301" y="279675"/>
            <a:ext cx="3595108" cy="95997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DD505AB-DD3A-E1E1-B460-18E47C5EAB7E}"/>
              </a:ext>
            </a:extLst>
          </p:cNvPr>
          <p:cNvCxnSpPr>
            <a:stCxn id="1115" idx="1"/>
            <a:endCxn id="1119" idx="0"/>
          </p:cNvCxnSpPr>
          <p:nvPr/>
        </p:nvCxnSpPr>
        <p:spPr>
          <a:xfrm rot="10800000" flipV="1">
            <a:off x="1737377" y="279675"/>
            <a:ext cx="2369033" cy="95997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4398A7-F369-B762-FB99-F8C94DC5B153}"/>
              </a:ext>
            </a:extLst>
          </p:cNvPr>
          <p:cNvCxnSpPr>
            <a:stCxn id="1115" idx="2"/>
            <a:endCxn id="1116" idx="0"/>
          </p:cNvCxnSpPr>
          <p:nvPr/>
        </p:nvCxnSpPr>
        <p:spPr>
          <a:xfrm flipH="1">
            <a:off x="4572005" y="459375"/>
            <a:ext cx="4" cy="148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A10FEF1-132D-1D61-3D3A-41DCD73597BE}"/>
              </a:ext>
            </a:extLst>
          </p:cNvPr>
          <p:cNvCxnSpPr>
            <a:stCxn id="1115" idx="3"/>
            <a:endCxn id="1117" idx="0"/>
          </p:cNvCxnSpPr>
          <p:nvPr/>
        </p:nvCxnSpPr>
        <p:spPr>
          <a:xfrm>
            <a:off x="5037609" y="279675"/>
            <a:ext cx="2989847" cy="42395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6B64145-CA98-2B85-2FC5-571249FF69F0}"/>
              </a:ext>
            </a:extLst>
          </p:cNvPr>
          <p:cNvCxnSpPr>
            <a:stCxn id="1116" idx="2"/>
            <a:endCxn id="1120" idx="0"/>
          </p:cNvCxnSpPr>
          <p:nvPr/>
        </p:nvCxnSpPr>
        <p:spPr>
          <a:xfrm rot="5400000">
            <a:off x="3748731" y="416377"/>
            <a:ext cx="272100" cy="137444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9A01C360-37CA-1629-3AED-6DD526F5BE7F}"/>
              </a:ext>
            </a:extLst>
          </p:cNvPr>
          <p:cNvCxnSpPr>
            <a:stCxn id="1116" idx="2"/>
            <a:endCxn id="1121" idx="0"/>
          </p:cNvCxnSpPr>
          <p:nvPr/>
        </p:nvCxnSpPr>
        <p:spPr>
          <a:xfrm rot="16200000" flipH="1">
            <a:off x="5094457" y="445099"/>
            <a:ext cx="272100" cy="131700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77882C-EA50-B8F7-5564-CE55383E2BE3}"/>
              </a:ext>
            </a:extLst>
          </p:cNvPr>
          <p:cNvCxnSpPr>
            <a:stCxn id="1116" idx="2"/>
            <a:endCxn id="1127" idx="0"/>
          </p:cNvCxnSpPr>
          <p:nvPr/>
        </p:nvCxnSpPr>
        <p:spPr>
          <a:xfrm flipH="1">
            <a:off x="4570774" y="967551"/>
            <a:ext cx="1231" cy="855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ACEC75CC-54FE-CE64-FACC-CBA88E59BB95}"/>
              </a:ext>
            </a:extLst>
          </p:cNvPr>
          <p:cNvCxnSpPr>
            <a:cxnSpLocks/>
            <a:stCxn id="1119" idx="2"/>
            <a:endCxn id="1126" idx="1"/>
          </p:cNvCxnSpPr>
          <p:nvPr/>
        </p:nvCxnSpPr>
        <p:spPr>
          <a:xfrm rot="5400000">
            <a:off x="860420" y="2034175"/>
            <a:ext cx="1312080" cy="441832"/>
          </a:xfrm>
          <a:prstGeom prst="bentConnector4">
            <a:avLst>
              <a:gd name="adj1" fmla="val 30527"/>
              <a:gd name="adj2" fmla="val 11574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7B45E00-9967-FBF2-ECB8-AD812D325CEA}"/>
              </a:ext>
            </a:extLst>
          </p:cNvPr>
          <p:cNvCxnSpPr>
            <a:cxnSpLocks/>
            <a:stCxn id="1125" idx="1"/>
          </p:cNvCxnSpPr>
          <p:nvPr/>
        </p:nvCxnSpPr>
        <p:spPr>
          <a:xfrm flipH="1">
            <a:off x="1224263" y="2372032"/>
            <a:ext cx="714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F25C725-92C9-F74D-68BC-EE3828CE18CF}"/>
              </a:ext>
            </a:extLst>
          </p:cNvPr>
          <p:cNvCxnSpPr>
            <a:stCxn id="1118" idx="2"/>
            <a:endCxn id="1124" idx="0"/>
          </p:cNvCxnSpPr>
          <p:nvPr/>
        </p:nvCxnSpPr>
        <p:spPr>
          <a:xfrm>
            <a:off x="511301" y="1599051"/>
            <a:ext cx="0" cy="1080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4" name="Connector: Elbow 1173">
            <a:extLst>
              <a:ext uri="{FF2B5EF4-FFF2-40B4-BE49-F238E27FC236}">
                <a16:creationId xmlns:a16="http://schemas.microsoft.com/office/drawing/2014/main" id="{17C80680-F789-57BD-739E-DFB28C568F8B}"/>
              </a:ext>
            </a:extLst>
          </p:cNvPr>
          <p:cNvCxnSpPr>
            <a:stCxn id="1122" idx="2"/>
            <a:endCxn id="1134" idx="0"/>
          </p:cNvCxnSpPr>
          <p:nvPr/>
        </p:nvCxnSpPr>
        <p:spPr>
          <a:xfrm rot="16200000" flipH="1">
            <a:off x="7078847" y="2095689"/>
            <a:ext cx="1237280" cy="24400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7" name="Connector: Elbow 1176">
            <a:extLst>
              <a:ext uri="{FF2B5EF4-FFF2-40B4-BE49-F238E27FC236}">
                <a16:creationId xmlns:a16="http://schemas.microsoft.com/office/drawing/2014/main" id="{5D7D494E-25B7-3BE6-3981-1A488DDCFB59}"/>
              </a:ext>
            </a:extLst>
          </p:cNvPr>
          <p:cNvCxnSpPr>
            <a:stCxn id="1122" idx="2"/>
            <a:endCxn id="1132" idx="0"/>
          </p:cNvCxnSpPr>
          <p:nvPr/>
        </p:nvCxnSpPr>
        <p:spPr>
          <a:xfrm rot="5400000">
            <a:off x="7221557" y="1469208"/>
            <a:ext cx="224086" cy="48377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97F11CD-0FDF-0238-DD05-86FAA0F94DFE}"/>
              </a:ext>
            </a:extLst>
          </p:cNvPr>
          <p:cNvCxnSpPr>
            <a:cxnSpLocks/>
            <a:stCxn id="1117" idx="2"/>
            <a:endCxn id="1122" idx="0"/>
          </p:cNvCxnSpPr>
          <p:nvPr/>
        </p:nvCxnSpPr>
        <p:spPr>
          <a:xfrm rot="5400000">
            <a:off x="7713158" y="925353"/>
            <a:ext cx="176626" cy="4519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542F8DB-8C6F-D8DA-FD25-C6AB5CECA451}"/>
              </a:ext>
            </a:extLst>
          </p:cNvPr>
          <p:cNvCxnSpPr>
            <a:cxnSpLocks/>
            <a:stCxn id="1117" idx="2"/>
            <a:endCxn id="1123" idx="0"/>
          </p:cNvCxnSpPr>
          <p:nvPr/>
        </p:nvCxnSpPr>
        <p:spPr>
          <a:xfrm rot="16200000" flipH="1">
            <a:off x="8232713" y="857767"/>
            <a:ext cx="176626" cy="58714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Google Shape;1107;p119">
            <a:extLst>
              <a:ext uri="{FF2B5EF4-FFF2-40B4-BE49-F238E27FC236}">
                <a16:creationId xmlns:a16="http://schemas.microsoft.com/office/drawing/2014/main" id="{E8403047-D666-12DF-4BE6-79A9D05CA56B}"/>
              </a:ext>
            </a:extLst>
          </p:cNvPr>
          <p:cNvSpPr txBox="1"/>
          <p:nvPr/>
        </p:nvSpPr>
        <p:spPr>
          <a:xfrm>
            <a:off x="7466384" y="2313725"/>
            <a:ext cx="722284" cy="3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Josh </a:t>
            </a:r>
            <a:r>
              <a:rPr lang="en-US" sz="600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Lozar</a:t>
            </a:r>
            <a:endParaRPr lang="en-US" sz="6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-US" sz="4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Senior Art Director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5D05DF-AF08-83F8-EE10-34DCF758EB81}"/>
              </a:ext>
            </a:extLst>
          </p:cNvPr>
          <p:cNvCxnSpPr>
            <a:stCxn id="1123" idx="2"/>
            <a:endCxn id="1136" idx="0"/>
          </p:cNvCxnSpPr>
          <p:nvPr/>
        </p:nvCxnSpPr>
        <p:spPr>
          <a:xfrm>
            <a:off x="8614597" y="1599051"/>
            <a:ext cx="0" cy="714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2D20795F-F1D2-2648-E9D9-F0EFC98462D8}"/>
              </a:ext>
            </a:extLst>
          </p:cNvPr>
          <p:cNvCxnSpPr>
            <a:stCxn id="1120" idx="2"/>
            <a:endCxn id="1151" idx="0"/>
          </p:cNvCxnSpPr>
          <p:nvPr/>
        </p:nvCxnSpPr>
        <p:spPr>
          <a:xfrm rot="16200000" flipH="1">
            <a:off x="3238103" y="1558505"/>
            <a:ext cx="359851" cy="44094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04469780-ECBF-103B-23B3-4A9509BAE7E2}"/>
              </a:ext>
            </a:extLst>
          </p:cNvPr>
          <p:cNvCxnSpPr>
            <a:stCxn id="1120" idx="2"/>
            <a:endCxn id="1155" idx="1"/>
          </p:cNvCxnSpPr>
          <p:nvPr/>
        </p:nvCxnSpPr>
        <p:spPr>
          <a:xfrm rot="16200000" flipH="1">
            <a:off x="2738896" y="2057711"/>
            <a:ext cx="993434" cy="7611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MC Templates">
  <a:themeElements>
    <a:clrScheme name="Gameday">
      <a:dk1>
        <a:srgbClr val="595B5C"/>
      </a:dk1>
      <a:lt1>
        <a:srgbClr val="FFFFFF"/>
      </a:lt1>
      <a:dk2>
        <a:srgbClr val="113B58"/>
      </a:dk2>
      <a:lt2>
        <a:srgbClr val="D9D9D9"/>
      </a:lt2>
      <a:accent1>
        <a:srgbClr val="1B998B"/>
      </a:accent1>
      <a:accent2>
        <a:srgbClr val="F8830A"/>
      </a:accent2>
      <a:accent3>
        <a:srgbClr val="CC4125"/>
      </a:accent3>
      <a:accent4>
        <a:srgbClr val="ECDC25"/>
      </a:accent4>
      <a:accent5>
        <a:srgbClr val="D9D9D9"/>
      </a:accent5>
      <a:accent6>
        <a:srgbClr val="B7B7B7"/>
      </a:accent6>
      <a:hlink>
        <a:srgbClr val="184261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MC Templates">
  <a:themeElements>
    <a:clrScheme name="Gameday">
      <a:dk1>
        <a:srgbClr val="595B5C"/>
      </a:dk1>
      <a:lt1>
        <a:srgbClr val="FFFFFF"/>
      </a:lt1>
      <a:dk2>
        <a:srgbClr val="113B58"/>
      </a:dk2>
      <a:lt2>
        <a:srgbClr val="D9D9D9"/>
      </a:lt2>
      <a:accent1>
        <a:srgbClr val="1B998B"/>
      </a:accent1>
      <a:accent2>
        <a:srgbClr val="F8830A"/>
      </a:accent2>
      <a:accent3>
        <a:srgbClr val="CC4125"/>
      </a:accent3>
      <a:accent4>
        <a:srgbClr val="ECDC25"/>
      </a:accent4>
      <a:accent5>
        <a:srgbClr val="D9D9D9"/>
      </a:accent5>
      <a:accent6>
        <a:srgbClr val="B7B7B7"/>
      </a:accent6>
      <a:hlink>
        <a:srgbClr val="184261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146</Words>
  <Application>Microsoft Office PowerPoint</Application>
  <PresentationFormat>On-screen Show (16:9)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Raleway</vt:lpstr>
      <vt:lpstr>Montserrat SemiBold</vt:lpstr>
      <vt:lpstr>Montserrat</vt:lpstr>
      <vt:lpstr>MMC Templates</vt:lpstr>
      <vt:lpstr>MMC Templates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Torregrossa</dc:creator>
  <cp:lastModifiedBy>Dawn Widener</cp:lastModifiedBy>
  <cp:revision>7</cp:revision>
  <dcterms:modified xsi:type="dcterms:W3CDTF">2025-01-02T17:43:42Z</dcterms:modified>
</cp:coreProperties>
</file>